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9" r:id="rId4"/>
    <p:sldId id="258" r:id="rId5"/>
    <p:sldId id="263" r:id="rId6"/>
    <p:sldId id="264" r:id="rId7"/>
    <p:sldId id="260" r:id="rId8"/>
    <p:sldId id="261" r:id="rId9"/>
    <p:sldId id="267" r:id="rId10"/>
    <p:sldId id="262" r:id="rId11"/>
    <p:sldId id="257" r:id="rId12"/>
    <p:sldId id="266" r:id="rId13"/>
  </p:sldIdLst>
  <p:sldSz cx="12192000" cy="6858000"/>
  <p:notesSz cx="6858000" cy="9144000"/>
  <p:embeddedFontLst>
    <p:embeddedFont>
      <p:font typeface="jf open 粉圓 1.0" panose="020F0500000000000000" pitchFamily="34" charset="-120"/>
      <p:regular r:id="rId15"/>
    </p:embeddedFont>
    <p:embeddedFont>
      <p:font typeface="Impact" panose="020B0806030902050204" pitchFamily="34" charset="0"/>
      <p:regular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微软雅黑" panose="020B0503020204020204" pitchFamily="34" charset="-122"/>
      <p:regular r:id="rId23"/>
      <p:bold r:id="rId24"/>
    </p:embeddedFont>
    <p:embeddedFont>
      <p:font typeface="MS PGothic" panose="020B0600070205080204" pitchFamily="34" charset="-128"/>
      <p:regular r:id="rId2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EADCB-95F3-4FE4-8685-2EEE5AD1D640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8E4E3-BACD-45D9-ACC8-DEB846CC9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844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29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94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14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720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50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71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88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45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25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77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F64F6-7B2A-4D21-AE32-92180984768E}" type="datetimeFigureOut">
              <a:rPr lang="zh-TW" altLang="en-US" smtClean="0"/>
              <a:t>2020/6/24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4BDD3-85AE-4BB4-8367-0040A9BF77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79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091055" y="5357091"/>
            <a:ext cx="2678545" cy="6834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875867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sz="88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北科吃什麼</a:t>
            </a:r>
            <a:endParaRPr lang="zh-TW" altLang="en-US" sz="88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875867" cy="1655762"/>
          </a:xfrm>
        </p:spPr>
        <p:txBody>
          <a:bodyPr>
            <a:normAutofit/>
          </a:bodyPr>
          <a:lstStyle/>
          <a:p>
            <a:r>
              <a:rPr lang="zh-TW" altLang="en-US" sz="27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方便簡單的幫您決定今天要吃什麼</a:t>
            </a:r>
            <a:endParaRPr lang="zh-TW" altLang="en-US" sz="27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45" y="600856"/>
            <a:ext cx="2620395" cy="544945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1" b="98899" l="8007" r="47019">
                        <a14:backgroundMark x1="25213" y1="14978" x2="35775" y2="72247"/>
                        <a14:backgroundMark x1="17717" y1="23348" x2="25213" y2="64758"/>
                        <a14:backgroundMark x1="22147" y1="80396" x2="36457" y2="84141"/>
                        <a14:backgroundMark x1="41397" y1="89868" x2="41397" y2="89868"/>
                        <a14:backgroundMark x1="42419" y1="88546" x2="40545" y2="91189"/>
                        <a14:backgroundMark x1="42078" y1="92291" x2="41908" y2="88987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9" r="51277"/>
          <a:stretch/>
        </p:blipFill>
        <p:spPr>
          <a:xfrm>
            <a:off x="7804170" y="327104"/>
            <a:ext cx="3251199" cy="611604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038489" y="4607108"/>
            <a:ext cx="4361378" cy="74998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107590047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 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資工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二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 陳冠臻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</a:endParaRPr>
          </a:p>
          <a:p>
            <a:pPr algn="l"/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107590035</a:t>
            </a:r>
            <a:r>
              <a:rPr lang="zh-TW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 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資工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二 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許哲維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71609" y="4248382"/>
            <a:ext cx="4361378" cy="38828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-</a:t>
            </a:r>
            <a:r>
              <a:rPr lang="zh-TW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第八組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-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6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2092667" y="524933"/>
            <a:ext cx="2698543" cy="12022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6770689" y="3636963"/>
            <a:ext cx="3949700" cy="0"/>
          </a:xfrm>
          <a:prstGeom prst="line">
            <a:avLst/>
          </a:prstGeom>
          <a:noFill/>
          <a:ln w="12700">
            <a:solidFill>
              <a:srgbClr val="53585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9051" tIns="19051" rIns="19051" bIns="19051" anchor="ctr"/>
          <a:lstStyle/>
          <a:p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5" name="AutoShape 13"/>
          <p:cNvSpPr>
            <a:spLocks/>
          </p:cNvSpPr>
          <p:nvPr/>
        </p:nvSpPr>
        <p:spPr bwMode="auto">
          <a:xfrm>
            <a:off x="6780214" y="5054601"/>
            <a:ext cx="354012" cy="354807"/>
          </a:xfrm>
          <a:custGeom>
            <a:avLst/>
            <a:gdLst>
              <a:gd name="T0" fmla="*/ 353995 w 20741"/>
              <a:gd name="T1" fmla="*/ 355450 h 21515"/>
              <a:gd name="T2" fmla="*/ 353995 w 20741"/>
              <a:gd name="T3" fmla="*/ 355450 h 21515"/>
              <a:gd name="T4" fmla="*/ 353995 w 20741"/>
              <a:gd name="T5" fmla="*/ 355450 h 21515"/>
              <a:gd name="T6" fmla="*/ 353995 w 20741"/>
              <a:gd name="T7" fmla="*/ 355450 h 215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41" h="21515">
                <a:moveTo>
                  <a:pt x="19460" y="8852"/>
                </a:moveTo>
                <a:cubicBezTo>
                  <a:pt x="18168" y="10188"/>
                  <a:pt x="16268" y="10511"/>
                  <a:pt x="14681" y="9829"/>
                </a:cubicBezTo>
                <a:lnTo>
                  <a:pt x="12375" y="12339"/>
                </a:lnTo>
                <a:lnTo>
                  <a:pt x="19236" y="18800"/>
                </a:lnTo>
                <a:cubicBezTo>
                  <a:pt x="19456" y="19006"/>
                  <a:pt x="19488" y="19324"/>
                  <a:pt x="19312" y="19507"/>
                </a:cubicBezTo>
                <a:lnTo>
                  <a:pt x="17483" y="21399"/>
                </a:lnTo>
                <a:cubicBezTo>
                  <a:pt x="17305" y="21580"/>
                  <a:pt x="16996" y="21544"/>
                  <a:pt x="16795" y="21317"/>
                </a:cubicBezTo>
                <a:lnTo>
                  <a:pt x="10583" y="14291"/>
                </a:lnTo>
                <a:lnTo>
                  <a:pt x="4883" y="20504"/>
                </a:lnTo>
                <a:lnTo>
                  <a:pt x="4867" y="20486"/>
                </a:lnTo>
                <a:cubicBezTo>
                  <a:pt x="4067" y="21246"/>
                  <a:pt x="2825" y="21228"/>
                  <a:pt x="2048" y="20426"/>
                </a:cubicBezTo>
                <a:cubicBezTo>
                  <a:pt x="1273" y="19627"/>
                  <a:pt x="1254" y="18342"/>
                  <a:pt x="1990" y="17517"/>
                </a:cubicBezTo>
                <a:lnTo>
                  <a:pt x="1988" y="17515"/>
                </a:lnTo>
                <a:lnTo>
                  <a:pt x="2026" y="17475"/>
                </a:lnTo>
                <a:cubicBezTo>
                  <a:pt x="2033" y="17466"/>
                  <a:pt x="2039" y="17459"/>
                  <a:pt x="2048" y="17451"/>
                </a:cubicBezTo>
                <a:cubicBezTo>
                  <a:pt x="2077" y="17421"/>
                  <a:pt x="2107" y="17394"/>
                  <a:pt x="2138" y="17369"/>
                </a:cubicBezTo>
                <a:lnTo>
                  <a:pt x="8124" y="11508"/>
                </a:lnTo>
                <a:lnTo>
                  <a:pt x="6103" y="9220"/>
                </a:lnTo>
                <a:cubicBezTo>
                  <a:pt x="5381" y="8672"/>
                  <a:pt x="4605" y="8341"/>
                  <a:pt x="3897" y="8259"/>
                </a:cubicBezTo>
                <a:cubicBezTo>
                  <a:pt x="3897" y="8259"/>
                  <a:pt x="1419" y="8111"/>
                  <a:pt x="1228" y="12020"/>
                </a:cubicBezTo>
                <a:cubicBezTo>
                  <a:pt x="1225" y="12103"/>
                  <a:pt x="1170" y="12118"/>
                  <a:pt x="1106" y="12053"/>
                </a:cubicBezTo>
                <a:lnTo>
                  <a:pt x="367" y="11289"/>
                </a:lnTo>
                <a:cubicBezTo>
                  <a:pt x="301" y="11222"/>
                  <a:pt x="224" y="11098"/>
                  <a:pt x="200" y="11012"/>
                </a:cubicBezTo>
                <a:cubicBezTo>
                  <a:pt x="18" y="10377"/>
                  <a:pt x="-510" y="7897"/>
                  <a:pt x="1496" y="5782"/>
                </a:cubicBezTo>
                <a:lnTo>
                  <a:pt x="4052" y="3142"/>
                </a:lnTo>
                <a:cubicBezTo>
                  <a:pt x="4104" y="3087"/>
                  <a:pt x="4153" y="3050"/>
                  <a:pt x="4156" y="3050"/>
                </a:cubicBezTo>
                <a:cubicBezTo>
                  <a:pt x="4161" y="3056"/>
                  <a:pt x="4234" y="3074"/>
                  <a:pt x="4318" y="3074"/>
                </a:cubicBezTo>
                <a:cubicBezTo>
                  <a:pt x="4644" y="3089"/>
                  <a:pt x="4979" y="2963"/>
                  <a:pt x="5232" y="2704"/>
                </a:cubicBezTo>
                <a:cubicBezTo>
                  <a:pt x="5492" y="2434"/>
                  <a:pt x="5612" y="2078"/>
                  <a:pt x="5592" y="1729"/>
                </a:cubicBezTo>
                <a:cubicBezTo>
                  <a:pt x="5589" y="1641"/>
                  <a:pt x="5618" y="1527"/>
                  <a:pt x="5669" y="1473"/>
                </a:cubicBezTo>
                <a:lnTo>
                  <a:pt x="7061" y="36"/>
                </a:lnTo>
                <a:cubicBezTo>
                  <a:pt x="7116" y="-20"/>
                  <a:pt x="7209" y="-10"/>
                  <a:pt x="7275" y="57"/>
                </a:cubicBezTo>
                <a:lnTo>
                  <a:pt x="9467" y="2319"/>
                </a:lnTo>
                <a:cubicBezTo>
                  <a:pt x="9533" y="2385"/>
                  <a:pt x="9542" y="2483"/>
                  <a:pt x="9487" y="2540"/>
                </a:cubicBezTo>
                <a:cubicBezTo>
                  <a:pt x="9487" y="2540"/>
                  <a:pt x="8707" y="3345"/>
                  <a:pt x="8430" y="3633"/>
                </a:cubicBezTo>
                <a:cubicBezTo>
                  <a:pt x="8378" y="3688"/>
                  <a:pt x="8292" y="3779"/>
                  <a:pt x="8243" y="3834"/>
                </a:cubicBezTo>
                <a:lnTo>
                  <a:pt x="8100" y="3980"/>
                </a:lnTo>
                <a:cubicBezTo>
                  <a:pt x="8043" y="4035"/>
                  <a:pt x="7936" y="4065"/>
                  <a:pt x="7853" y="4062"/>
                </a:cubicBezTo>
                <a:cubicBezTo>
                  <a:pt x="7512" y="4041"/>
                  <a:pt x="7165" y="4165"/>
                  <a:pt x="6906" y="4433"/>
                </a:cubicBezTo>
                <a:cubicBezTo>
                  <a:pt x="6617" y="4731"/>
                  <a:pt x="6493" y="5151"/>
                  <a:pt x="6552" y="5537"/>
                </a:cubicBezTo>
                <a:cubicBezTo>
                  <a:pt x="6627" y="6202"/>
                  <a:pt x="6903" y="6925"/>
                  <a:pt x="7353" y="7611"/>
                </a:cubicBezTo>
                <a:lnTo>
                  <a:pt x="9779" y="9894"/>
                </a:lnTo>
                <a:lnTo>
                  <a:pt x="12329" y="7399"/>
                </a:lnTo>
                <a:cubicBezTo>
                  <a:pt x="11665" y="5760"/>
                  <a:pt x="11979" y="3801"/>
                  <a:pt x="13272" y="2467"/>
                </a:cubicBezTo>
                <a:cubicBezTo>
                  <a:pt x="14613" y="1082"/>
                  <a:pt x="16612" y="784"/>
                  <a:pt x="18236" y="1576"/>
                </a:cubicBezTo>
                <a:lnTo>
                  <a:pt x="16280" y="3592"/>
                </a:lnTo>
                <a:lnTo>
                  <a:pt x="16283" y="3595"/>
                </a:lnTo>
                <a:lnTo>
                  <a:pt x="16280" y="3595"/>
                </a:lnTo>
                <a:lnTo>
                  <a:pt x="15899" y="5065"/>
                </a:lnTo>
                <a:lnTo>
                  <a:pt x="16941" y="6143"/>
                </a:lnTo>
                <a:lnTo>
                  <a:pt x="18368" y="5748"/>
                </a:lnTo>
                <a:lnTo>
                  <a:pt x="18369" y="5748"/>
                </a:lnTo>
                <a:lnTo>
                  <a:pt x="20322" y="3731"/>
                </a:lnTo>
                <a:cubicBezTo>
                  <a:pt x="21089" y="5406"/>
                  <a:pt x="20802" y="7468"/>
                  <a:pt x="19460" y="8852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" name="AutoShape 14"/>
          <p:cNvSpPr>
            <a:spLocks/>
          </p:cNvSpPr>
          <p:nvPr/>
        </p:nvSpPr>
        <p:spPr bwMode="auto">
          <a:xfrm>
            <a:off x="6770687" y="4028282"/>
            <a:ext cx="369095" cy="368300"/>
          </a:xfrm>
          <a:custGeom>
            <a:avLst/>
            <a:gdLst>
              <a:gd name="T0" fmla="*/ 369094 w 21600"/>
              <a:gd name="T1" fmla="*/ 368300 h 21600"/>
              <a:gd name="T2" fmla="*/ 369094 w 21600"/>
              <a:gd name="T3" fmla="*/ 368300 h 21600"/>
              <a:gd name="T4" fmla="*/ 369094 w 21600"/>
              <a:gd name="T5" fmla="*/ 368300 h 21600"/>
              <a:gd name="T6" fmla="*/ 369094 w 21600"/>
              <a:gd name="T7" fmla="*/ 3683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98" y="15903"/>
                </a:moveTo>
                <a:cubicBezTo>
                  <a:pt x="8022" y="15903"/>
                  <a:pt x="5772" y="13617"/>
                  <a:pt x="5772" y="10799"/>
                </a:cubicBezTo>
                <a:cubicBezTo>
                  <a:pt x="5772" y="7980"/>
                  <a:pt x="8022" y="5696"/>
                  <a:pt x="10798" y="5696"/>
                </a:cubicBezTo>
                <a:cubicBezTo>
                  <a:pt x="13574" y="5696"/>
                  <a:pt x="15827" y="7980"/>
                  <a:pt x="15827" y="10799"/>
                </a:cubicBezTo>
                <a:cubicBezTo>
                  <a:pt x="15827" y="13617"/>
                  <a:pt x="13574" y="15903"/>
                  <a:pt x="10798" y="15903"/>
                </a:cubicBezTo>
                <a:close/>
                <a:moveTo>
                  <a:pt x="19446" y="11138"/>
                </a:moveTo>
                <a:lnTo>
                  <a:pt x="21600" y="10753"/>
                </a:lnTo>
                <a:lnTo>
                  <a:pt x="20966" y="7117"/>
                </a:lnTo>
                <a:lnTo>
                  <a:pt x="18833" y="7496"/>
                </a:lnTo>
                <a:cubicBezTo>
                  <a:pt x="18530" y="6743"/>
                  <a:pt x="18109" y="6058"/>
                  <a:pt x="17623" y="5424"/>
                </a:cubicBezTo>
                <a:lnTo>
                  <a:pt x="19035" y="3718"/>
                </a:lnTo>
                <a:lnTo>
                  <a:pt x="16249" y="1345"/>
                </a:lnTo>
                <a:lnTo>
                  <a:pt x="14835" y="3055"/>
                </a:lnTo>
                <a:cubicBezTo>
                  <a:pt x="14140" y="2680"/>
                  <a:pt x="13408" y="2372"/>
                  <a:pt x="12616" y="2200"/>
                </a:cubicBezTo>
                <a:lnTo>
                  <a:pt x="12616" y="0"/>
                </a:lnTo>
                <a:lnTo>
                  <a:pt x="8980" y="0"/>
                </a:lnTo>
                <a:lnTo>
                  <a:pt x="8980" y="2200"/>
                </a:lnTo>
                <a:cubicBezTo>
                  <a:pt x="8191" y="2372"/>
                  <a:pt x="7457" y="2680"/>
                  <a:pt x="6762" y="3055"/>
                </a:cubicBezTo>
                <a:lnTo>
                  <a:pt x="5348" y="1343"/>
                </a:lnTo>
                <a:lnTo>
                  <a:pt x="2561" y="3717"/>
                </a:lnTo>
                <a:lnTo>
                  <a:pt x="3973" y="5425"/>
                </a:lnTo>
                <a:cubicBezTo>
                  <a:pt x="3490" y="6058"/>
                  <a:pt x="3068" y="6744"/>
                  <a:pt x="2766" y="7499"/>
                </a:cubicBezTo>
                <a:lnTo>
                  <a:pt x="629" y="7115"/>
                </a:lnTo>
                <a:lnTo>
                  <a:pt x="0" y="10753"/>
                </a:lnTo>
                <a:lnTo>
                  <a:pt x="2152" y="11137"/>
                </a:lnTo>
                <a:cubicBezTo>
                  <a:pt x="2185" y="11962"/>
                  <a:pt x="2337" y="12748"/>
                  <a:pt x="2574" y="13498"/>
                </a:cubicBezTo>
                <a:lnTo>
                  <a:pt x="672" y="14616"/>
                </a:lnTo>
                <a:lnTo>
                  <a:pt x="2489" y="17813"/>
                </a:lnTo>
                <a:lnTo>
                  <a:pt x="4385" y="16702"/>
                </a:lnTo>
                <a:cubicBezTo>
                  <a:pt x="4918" y="17299"/>
                  <a:pt x="5519" y="17823"/>
                  <a:pt x="6194" y="18255"/>
                </a:cubicBezTo>
                <a:lnTo>
                  <a:pt x="5448" y="20336"/>
                </a:lnTo>
                <a:lnTo>
                  <a:pt x="8866" y="21598"/>
                </a:lnTo>
                <a:lnTo>
                  <a:pt x="9617" y="19503"/>
                </a:lnTo>
                <a:cubicBezTo>
                  <a:pt x="10009" y="19557"/>
                  <a:pt x="10394" y="19623"/>
                  <a:pt x="10798" y="19623"/>
                </a:cubicBezTo>
                <a:cubicBezTo>
                  <a:pt x="11204" y="19623"/>
                  <a:pt x="11590" y="19557"/>
                  <a:pt x="11980" y="19505"/>
                </a:cubicBezTo>
                <a:lnTo>
                  <a:pt x="12729" y="21600"/>
                </a:lnTo>
                <a:lnTo>
                  <a:pt x="16149" y="20336"/>
                </a:lnTo>
                <a:lnTo>
                  <a:pt x="15402" y="18255"/>
                </a:lnTo>
                <a:cubicBezTo>
                  <a:pt x="16077" y="17825"/>
                  <a:pt x="16681" y="17301"/>
                  <a:pt x="17214" y="16704"/>
                </a:cubicBezTo>
                <a:lnTo>
                  <a:pt x="19110" y="17816"/>
                </a:lnTo>
                <a:lnTo>
                  <a:pt x="20927" y="14616"/>
                </a:lnTo>
                <a:lnTo>
                  <a:pt x="19025" y="13498"/>
                </a:lnTo>
                <a:cubicBezTo>
                  <a:pt x="19262" y="12748"/>
                  <a:pt x="19418" y="11962"/>
                  <a:pt x="19446" y="111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42027" y="2871665"/>
            <a:ext cx="3454917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TW" altLang="en-US" sz="32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程式的功能</a:t>
            </a:r>
            <a:r>
              <a:rPr kumimoji="1" lang="zh-TW" altLang="en-US" sz="32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：</a:t>
            </a:r>
            <a:r>
              <a:rPr kumimoji="1" lang="zh-TW" altLang="en-US" sz="32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新</a:t>
            </a:r>
            <a:r>
              <a:rPr kumimoji="1" lang="zh-TW" altLang="en-US" sz="3200" b="1" dirty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增</a:t>
            </a:r>
            <a:endParaRPr kumimoji="1" lang="zh-CN" altLang="en-US" sz="3200" b="1" dirty="0">
              <a:solidFill>
                <a:srgbClr val="131E54"/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微软雅黑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255689" y="3866147"/>
            <a:ext cx="4361378" cy="42303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sym typeface="时尚中黑简体" charset="0"/>
              </a:rPr>
              <a:t>依照順序填入新增資料之資訊</a:t>
            </a:r>
            <a:endParaRPr lang="en-US" altLang="zh-TW" sz="1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sym typeface="时尚中黑简体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255689" y="4929772"/>
            <a:ext cx="4361378" cy="121780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100000"/>
              </a:lnSpc>
              <a:spcBef>
                <a:spcPts val="0"/>
              </a:spcBef>
            </a:pPr>
            <a:r>
              <a:rPr lang="zh-TW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例如：</a:t>
            </a:r>
            <a:r>
              <a:rPr lang="en-US" altLang="zh-TW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/>
            </a:r>
            <a:br>
              <a:rPr lang="en-US" altLang="zh-TW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</a:br>
            <a:r>
              <a:rPr lang="zh-TW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選擇</a:t>
            </a:r>
            <a:r>
              <a:rPr lang="zh-TW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「</a:t>
            </a:r>
            <a:r>
              <a:rPr lang="zh-TW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sym typeface="时尚中黑简体" charset="0"/>
              </a:rPr>
              <a:t>新增項目</a:t>
            </a:r>
            <a:r>
              <a:rPr lang="zh-TW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」後依序填入「樂咖廚房」、「鐘家水波蛋」、「台北市士林區福林路</a:t>
            </a:r>
            <a:r>
              <a:rPr lang="en-US" altLang="zh-TW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60</a:t>
            </a:r>
            <a:r>
              <a:rPr lang="zh-TW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號」、「午餐」等資訊</a:t>
            </a:r>
            <a:endParaRPr lang="en-US" altLang="zh-CN" sz="1800" kern="0" dirty="0">
              <a:solidFill>
                <a:prstClr val="black">
                  <a:lumMod val="75000"/>
                  <a:lumOff val="25000"/>
                </a:prst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67" y="575732"/>
            <a:ext cx="2698543" cy="54525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1" b="98899" l="8007" r="47019">
                        <a14:backgroundMark x1="25213" y1="14978" x2="35775" y2="72247"/>
                        <a14:backgroundMark x1="17717" y1="23348" x2="25213" y2="64758"/>
                        <a14:backgroundMark x1="22147" y1="80396" x2="36457" y2="84141"/>
                        <a14:backgroundMark x1="41397" y1="89868" x2="41397" y2="89868"/>
                        <a14:backgroundMark x1="42419" y1="88546" x2="40545" y2="91189"/>
                        <a14:backgroundMark x1="42078" y1="92291" x2="41908" y2="88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9" r="51277"/>
          <a:stretch/>
        </p:blipFill>
        <p:spPr>
          <a:xfrm>
            <a:off x="1833157" y="299878"/>
            <a:ext cx="3251199" cy="61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0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-10709" y="1586"/>
            <a:ext cx="12213417" cy="6854829"/>
            <a:chOff x="-10709" y="1586"/>
            <a:chExt cx="12213417" cy="6854829"/>
          </a:xfrm>
        </p:grpSpPr>
        <p:sp>
          <p:nvSpPr>
            <p:cNvPr id="4" name="Freeform 1"/>
            <p:cNvSpPr>
              <a:spLocks/>
            </p:cNvSpPr>
            <p:nvPr/>
          </p:nvSpPr>
          <p:spPr bwMode="auto">
            <a:xfrm>
              <a:off x="10678708" y="1586"/>
              <a:ext cx="1524000" cy="941388"/>
            </a:xfrm>
            <a:custGeom>
              <a:avLst/>
              <a:gdLst>
                <a:gd name="T0" fmla="*/ 135 w 484"/>
                <a:gd name="T1" fmla="*/ 0 h 304"/>
                <a:gd name="T2" fmla="*/ 134 w 484"/>
                <a:gd name="T3" fmla="*/ 14 h 304"/>
                <a:gd name="T4" fmla="*/ 134 w 484"/>
                <a:gd name="T5" fmla="*/ 18 h 304"/>
                <a:gd name="T6" fmla="*/ 0 w 484"/>
                <a:gd name="T7" fmla="*/ 161 h 304"/>
                <a:gd name="T8" fmla="*/ 153 w 484"/>
                <a:gd name="T9" fmla="*/ 304 h 304"/>
                <a:gd name="T10" fmla="*/ 484 w 484"/>
                <a:gd name="T11" fmla="*/ 304 h 304"/>
                <a:gd name="T12" fmla="*/ 484 w 484"/>
                <a:gd name="T13" fmla="*/ 0 h 304"/>
                <a:gd name="T14" fmla="*/ 135 w 484"/>
                <a:gd name="T1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4" h="304">
                  <a:moveTo>
                    <a:pt x="135" y="0"/>
                  </a:moveTo>
                  <a:cubicBezTo>
                    <a:pt x="134" y="5"/>
                    <a:pt x="134" y="9"/>
                    <a:pt x="134" y="14"/>
                  </a:cubicBezTo>
                  <a:cubicBezTo>
                    <a:pt x="134" y="15"/>
                    <a:pt x="134" y="17"/>
                    <a:pt x="134" y="18"/>
                  </a:cubicBezTo>
                  <a:cubicBezTo>
                    <a:pt x="57" y="34"/>
                    <a:pt x="0" y="92"/>
                    <a:pt x="0" y="161"/>
                  </a:cubicBezTo>
                  <a:cubicBezTo>
                    <a:pt x="0" y="235"/>
                    <a:pt x="67" y="304"/>
                    <a:pt x="153" y="304"/>
                  </a:cubicBezTo>
                  <a:cubicBezTo>
                    <a:pt x="484" y="304"/>
                    <a:pt x="484" y="304"/>
                    <a:pt x="484" y="304"/>
                  </a:cubicBezTo>
                  <a:cubicBezTo>
                    <a:pt x="484" y="0"/>
                    <a:pt x="484" y="0"/>
                    <a:pt x="484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4BC9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4893864" y="211631"/>
              <a:ext cx="704845" cy="472585"/>
            </a:xfrm>
            <a:custGeom>
              <a:avLst/>
              <a:gdLst>
                <a:gd name="T0" fmla="*/ 216 w 271"/>
                <a:gd name="T1" fmla="*/ 68 h 188"/>
                <a:gd name="T2" fmla="*/ 271 w 271"/>
                <a:gd name="T3" fmla="*/ 128 h 188"/>
                <a:gd name="T4" fmla="*/ 213 w 271"/>
                <a:gd name="T5" fmla="*/ 188 h 188"/>
                <a:gd name="T6" fmla="*/ 64 w 271"/>
                <a:gd name="T7" fmla="*/ 188 h 188"/>
                <a:gd name="T8" fmla="*/ 0 w 271"/>
                <a:gd name="T9" fmla="*/ 128 h 188"/>
                <a:gd name="T10" fmla="*/ 56 w 271"/>
                <a:gd name="T11" fmla="*/ 68 h 188"/>
                <a:gd name="T12" fmla="*/ 56 w 271"/>
                <a:gd name="T13" fmla="*/ 66 h 188"/>
                <a:gd name="T14" fmla="*/ 136 w 271"/>
                <a:gd name="T15" fmla="*/ 0 h 188"/>
                <a:gd name="T16" fmla="*/ 216 w 271"/>
                <a:gd name="T17" fmla="*/ 66 h 188"/>
                <a:gd name="T18" fmla="*/ 216 w 271"/>
                <a:gd name="T19" fmla="*/ 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188">
                  <a:moveTo>
                    <a:pt x="216" y="68"/>
                  </a:moveTo>
                  <a:cubicBezTo>
                    <a:pt x="247" y="75"/>
                    <a:pt x="271" y="99"/>
                    <a:pt x="271" y="128"/>
                  </a:cubicBezTo>
                  <a:cubicBezTo>
                    <a:pt x="271" y="157"/>
                    <a:pt x="247" y="188"/>
                    <a:pt x="213" y="188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28" y="188"/>
                    <a:pt x="0" y="159"/>
                    <a:pt x="0" y="128"/>
                  </a:cubicBezTo>
                  <a:cubicBezTo>
                    <a:pt x="0" y="99"/>
                    <a:pt x="24" y="75"/>
                    <a:pt x="56" y="68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29"/>
                    <a:pt x="92" y="0"/>
                    <a:pt x="136" y="0"/>
                  </a:cubicBezTo>
                  <a:cubicBezTo>
                    <a:pt x="180" y="0"/>
                    <a:pt x="216" y="29"/>
                    <a:pt x="216" y="66"/>
                  </a:cubicBezTo>
                  <a:cubicBezTo>
                    <a:pt x="216" y="67"/>
                    <a:pt x="216" y="68"/>
                    <a:pt x="216" y="68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-10709" y="5907087"/>
              <a:ext cx="2663017" cy="949325"/>
            </a:xfrm>
            <a:custGeom>
              <a:avLst/>
              <a:gdLst>
                <a:gd name="T0" fmla="*/ 0 w 733"/>
                <a:gd name="T1" fmla="*/ 307 h 307"/>
                <a:gd name="T2" fmla="*/ 733 w 733"/>
                <a:gd name="T3" fmla="*/ 307 h 307"/>
                <a:gd name="T4" fmla="*/ 587 w 733"/>
                <a:gd name="T5" fmla="*/ 190 h 307"/>
                <a:gd name="T6" fmla="*/ 587 w 733"/>
                <a:gd name="T7" fmla="*/ 185 h 307"/>
                <a:gd name="T8" fmla="*/ 367 w 733"/>
                <a:gd name="T9" fmla="*/ 0 h 307"/>
                <a:gd name="T10" fmla="*/ 147 w 733"/>
                <a:gd name="T11" fmla="*/ 185 h 307"/>
                <a:gd name="T12" fmla="*/ 147 w 733"/>
                <a:gd name="T13" fmla="*/ 190 h 307"/>
                <a:gd name="T14" fmla="*/ 0 w 733"/>
                <a:gd name="T15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3" h="307">
                  <a:moveTo>
                    <a:pt x="0" y="307"/>
                  </a:moveTo>
                  <a:cubicBezTo>
                    <a:pt x="733" y="307"/>
                    <a:pt x="733" y="307"/>
                    <a:pt x="733" y="307"/>
                  </a:cubicBezTo>
                  <a:cubicBezTo>
                    <a:pt x="713" y="249"/>
                    <a:pt x="657" y="204"/>
                    <a:pt x="587" y="190"/>
                  </a:cubicBezTo>
                  <a:cubicBezTo>
                    <a:pt x="587" y="188"/>
                    <a:pt x="587" y="187"/>
                    <a:pt x="587" y="185"/>
                  </a:cubicBezTo>
                  <a:cubicBezTo>
                    <a:pt x="587" y="83"/>
                    <a:pt x="488" y="0"/>
                    <a:pt x="367" y="0"/>
                  </a:cubicBezTo>
                  <a:cubicBezTo>
                    <a:pt x="245" y="0"/>
                    <a:pt x="147" y="83"/>
                    <a:pt x="147" y="185"/>
                  </a:cubicBezTo>
                  <a:cubicBezTo>
                    <a:pt x="147" y="187"/>
                    <a:pt x="147" y="188"/>
                    <a:pt x="147" y="190"/>
                  </a:cubicBezTo>
                  <a:cubicBezTo>
                    <a:pt x="77" y="204"/>
                    <a:pt x="21" y="249"/>
                    <a:pt x="0" y="307"/>
                  </a:cubicBezTo>
                  <a:close/>
                </a:path>
              </a:pathLst>
            </a:custGeom>
            <a:solidFill>
              <a:srgbClr val="4BC9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8240308" y="5086866"/>
              <a:ext cx="3961648" cy="1769548"/>
            </a:xfrm>
            <a:custGeom>
              <a:avLst/>
              <a:gdLst>
                <a:gd name="T0" fmla="*/ 1624 w 1624"/>
                <a:gd name="T1" fmla="*/ 0 h 739"/>
                <a:gd name="T2" fmla="*/ 1238 w 1624"/>
                <a:gd name="T3" fmla="*/ 372 h 739"/>
                <a:gd name="T4" fmla="*/ 1238 w 1624"/>
                <a:gd name="T5" fmla="*/ 381 h 739"/>
                <a:gd name="T6" fmla="*/ 936 w 1624"/>
                <a:gd name="T7" fmla="*/ 638 h 739"/>
                <a:gd name="T8" fmla="*/ 787 w 1624"/>
                <a:gd name="T9" fmla="*/ 556 h 739"/>
                <a:gd name="T10" fmla="*/ 787 w 1624"/>
                <a:gd name="T11" fmla="*/ 550 h 739"/>
                <a:gd name="T12" fmla="*/ 494 w 1624"/>
                <a:gd name="T13" fmla="*/ 304 h 739"/>
                <a:gd name="T14" fmla="*/ 201 w 1624"/>
                <a:gd name="T15" fmla="*/ 550 h 739"/>
                <a:gd name="T16" fmla="*/ 202 w 1624"/>
                <a:gd name="T17" fmla="*/ 556 h 739"/>
                <a:gd name="T18" fmla="*/ 0 w 1624"/>
                <a:gd name="T19" fmla="*/ 739 h 739"/>
                <a:gd name="T20" fmla="*/ 1624 w 1624"/>
                <a:gd name="T21" fmla="*/ 739 h 739"/>
                <a:gd name="T22" fmla="*/ 1624 w 1624"/>
                <a:gd name="T23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4" h="739">
                  <a:moveTo>
                    <a:pt x="1624" y="0"/>
                  </a:moveTo>
                  <a:cubicBezTo>
                    <a:pt x="1406" y="25"/>
                    <a:pt x="1238" y="182"/>
                    <a:pt x="1238" y="372"/>
                  </a:cubicBezTo>
                  <a:cubicBezTo>
                    <a:pt x="1238" y="375"/>
                    <a:pt x="1238" y="378"/>
                    <a:pt x="1238" y="381"/>
                  </a:cubicBezTo>
                  <a:cubicBezTo>
                    <a:pt x="1089" y="412"/>
                    <a:pt x="971" y="512"/>
                    <a:pt x="936" y="638"/>
                  </a:cubicBezTo>
                  <a:cubicBezTo>
                    <a:pt x="899" y="598"/>
                    <a:pt x="847" y="568"/>
                    <a:pt x="787" y="556"/>
                  </a:cubicBezTo>
                  <a:cubicBezTo>
                    <a:pt x="787" y="554"/>
                    <a:pt x="787" y="552"/>
                    <a:pt x="787" y="550"/>
                  </a:cubicBezTo>
                  <a:cubicBezTo>
                    <a:pt x="787" y="414"/>
                    <a:pt x="656" y="304"/>
                    <a:pt x="494" y="304"/>
                  </a:cubicBezTo>
                  <a:cubicBezTo>
                    <a:pt x="333" y="304"/>
                    <a:pt x="201" y="414"/>
                    <a:pt x="201" y="550"/>
                  </a:cubicBezTo>
                  <a:cubicBezTo>
                    <a:pt x="201" y="552"/>
                    <a:pt x="202" y="554"/>
                    <a:pt x="202" y="556"/>
                  </a:cubicBezTo>
                  <a:cubicBezTo>
                    <a:pt x="98" y="577"/>
                    <a:pt x="17" y="650"/>
                    <a:pt x="0" y="739"/>
                  </a:cubicBezTo>
                  <a:cubicBezTo>
                    <a:pt x="1624" y="739"/>
                    <a:pt x="1624" y="739"/>
                    <a:pt x="1624" y="739"/>
                  </a:cubicBezTo>
                  <a:lnTo>
                    <a:pt x="162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pic>
          <p:nvPicPr>
            <p:cNvPr id="8" name="Picture 78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5108" y="3503611"/>
              <a:ext cx="806451" cy="577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8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48" y="5103814"/>
              <a:ext cx="645296" cy="46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Freeform 32"/>
            <p:cNvSpPr>
              <a:spLocks/>
            </p:cNvSpPr>
            <p:nvPr/>
          </p:nvSpPr>
          <p:spPr bwMode="auto">
            <a:xfrm>
              <a:off x="823508" y="5103811"/>
              <a:ext cx="528869" cy="381000"/>
            </a:xfrm>
            <a:custGeom>
              <a:avLst/>
              <a:gdLst>
                <a:gd name="T0" fmla="*/ 216 w 271"/>
                <a:gd name="T1" fmla="*/ 68 h 188"/>
                <a:gd name="T2" fmla="*/ 271 w 271"/>
                <a:gd name="T3" fmla="*/ 128 h 188"/>
                <a:gd name="T4" fmla="*/ 213 w 271"/>
                <a:gd name="T5" fmla="*/ 188 h 188"/>
                <a:gd name="T6" fmla="*/ 64 w 271"/>
                <a:gd name="T7" fmla="*/ 188 h 188"/>
                <a:gd name="T8" fmla="*/ 0 w 271"/>
                <a:gd name="T9" fmla="*/ 128 h 188"/>
                <a:gd name="T10" fmla="*/ 56 w 271"/>
                <a:gd name="T11" fmla="*/ 68 h 188"/>
                <a:gd name="T12" fmla="*/ 56 w 271"/>
                <a:gd name="T13" fmla="*/ 66 h 188"/>
                <a:gd name="T14" fmla="*/ 136 w 271"/>
                <a:gd name="T15" fmla="*/ 0 h 188"/>
                <a:gd name="T16" fmla="*/ 216 w 271"/>
                <a:gd name="T17" fmla="*/ 66 h 188"/>
                <a:gd name="T18" fmla="*/ 216 w 271"/>
                <a:gd name="T19" fmla="*/ 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188">
                  <a:moveTo>
                    <a:pt x="216" y="68"/>
                  </a:moveTo>
                  <a:cubicBezTo>
                    <a:pt x="247" y="75"/>
                    <a:pt x="271" y="99"/>
                    <a:pt x="271" y="128"/>
                  </a:cubicBezTo>
                  <a:cubicBezTo>
                    <a:pt x="271" y="157"/>
                    <a:pt x="247" y="188"/>
                    <a:pt x="213" y="188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28" y="188"/>
                    <a:pt x="0" y="159"/>
                    <a:pt x="0" y="128"/>
                  </a:cubicBezTo>
                  <a:cubicBezTo>
                    <a:pt x="0" y="99"/>
                    <a:pt x="24" y="75"/>
                    <a:pt x="56" y="68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29"/>
                    <a:pt x="92" y="0"/>
                    <a:pt x="136" y="0"/>
                  </a:cubicBezTo>
                  <a:cubicBezTo>
                    <a:pt x="180" y="0"/>
                    <a:pt x="216" y="29"/>
                    <a:pt x="216" y="66"/>
                  </a:cubicBezTo>
                  <a:cubicBezTo>
                    <a:pt x="216" y="67"/>
                    <a:pt x="216" y="68"/>
                    <a:pt x="216" y="68"/>
                  </a:cubicBezTo>
                </a:path>
              </a:pathLst>
            </a:custGeom>
            <a:solidFill>
              <a:srgbClr val="4BC9D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1" name="Freeform 33"/>
            <p:cNvSpPr>
              <a:spLocks/>
            </p:cNvSpPr>
            <p:nvPr/>
          </p:nvSpPr>
          <p:spPr bwMode="auto">
            <a:xfrm>
              <a:off x="213908" y="2817812"/>
              <a:ext cx="711200" cy="475891"/>
            </a:xfrm>
            <a:custGeom>
              <a:avLst/>
              <a:gdLst>
                <a:gd name="T0" fmla="*/ 216 w 271"/>
                <a:gd name="T1" fmla="*/ 68 h 188"/>
                <a:gd name="T2" fmla="*/ 271 w 271"/>
                <a:gd name="T3" fmla="*/ 128 h 188"/>
                <a:gd name="T4" fmla="*/ 213 w 271"/>
                <a:gd name="T5" fmla="*/ 188 h 188"/>
                <a:gd name="T6" fmla="*/ 64 w 271"/>
                <a:gd name="T7" fmla="*/ 188 h 188"/>
                <a:gd name="T8" fmla="*/ 0 w 271"/>
                <a:gd name="T9" fmla="*/ 128 h 188"/>
                <a:gd name="T10" fmla="*/ 56 w 271"/>
                <a:gd name="T11" fmla="*/ 68 h 188"/>
                <a:gd name="T12" fmla="*/ 56 w 271"/>
                <a:gd name="T13" fmla="*/ 66 h 188"/>
                <a:gd name="T14" fmla="*/ 136 w 271"/>
                <a:gd name="T15" fmla="*/ 0 h 188"/>
                <a:gd name="T16" fmla="*/ 216 w 271"/>
                <a:gd name="T17" fmla="*/ 66 h 188"/>
                <a:gd name="T18" fmla="*/ 216 w 271"/>
                <a:gd name="T19" fmla="*/ 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188">
                  <a:moveTo>
                    <a:pt x="216" y="68"/>
                  </a:moveTo>
                  <a:cubicBezTo>
                    <a:pt x="247" y="75"/>
                    <a:pt x="271" y="99"/>
                    <a:pt x="271" y="128"/>
                  </a:cubicBezTo>
                  <a:cubicBezTo>
                    <a:pt x="271" y="157"/>
                    <a:pt x="247" y="188"/>
                    <a:pt x="213" y="188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28" y="188"/>
                    <a:pt x="0" y="159"/>
                    <a:pt x="0" y="128"/>
                  </a:cubicBezTo>
                  <a:cubicBezTo>
                    <a:pt x="0" y="99"/>
                    <a:pt x="24" y="75"/>
                    <a:pt x="56" y="68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29"/>
                    <a:pt x="92" y="0"/>
                    <a:pt x="136" y="0"/>
                  </a:cubicBezTo>
                  <a:cubicBezTo>
                    <a:pt x="180" y="0"/>
                    <a:pt x="216" y="29"/>
                    <a:pt x="216" y="66"/>
                  </a:cubicBezTo>
                  <a:cubicBezTo>
                    <a:pt x="216" y="67"/>
                    <a:pt x="216" y="68"/>
                    <a:pt x="216" y="68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549166" y="455615"/>
              <a:ext cx="477545" cy="320185"/>
            </a:xfrm>
            <a:custGeom>
              <a:avLst/>
              <a:gdLst>
                <a:gd name="T0" fmla="*/ 216 w 271"/>
                <a:gd name="T1" fmla="*/ 68 h 188"/>
                <a:gd name="T2" fmla="*/ 271 w 271"/>
                <a:gd name="T3" fmla="*/ 128 h 188"/>
                <a:gd name="T4" fmla="*/ 213 w 271"/>
                <a:gd name="T5" fmla="*/ 188 h 188"/>
                <a:gd name="T6" fmla="*/ 64 w 271"/>
                <a:gd name="T7" fmla="*/ 188 h 188"/>
                <a:gd name="T8" fmla="*/ 0 w 271"/>
                <a:gd name="T9" fmla="*/ 128 h 188"/>
                <a:gd name="T10" fmla="*/ 56 w 271"/>
                <a:gd name="T11" fmla="*/ 68 h 188"/>
                <a:gd name="T12" fmla="*/ 56 w 271"/>
                <a:gd name="T13" fmla="*/ 66 h 188"/>
                <a:gd name="T14" fmla="*/ 136 w 271"/>
                <a:gd name="T15" fmla="*/ 0 h 188"/>
                <a:gd name="T16" fmla="*/ 216 w 271"/>
                <a:gd name="T17" fmla="*/ 66 h 188"/>
                <a:gd name="T18" fmla="*/ 216 w 271"/>
                <a:gd name="T19" fmla="*/ 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188">
                  <a:moveTo>
                    <a:pt x="216" y="68"/>
                  </a:moveTo>
                  <a:cubicBezTo>
                    <a:pt x="247" y="75"/>
                    <a:pt x="271" y="99"/>
                    <a:pt x="271" y="128"/>
                  </a:cubicBezTo>
                  <a:cubicBezTo>
                    <a:pt x="271" y="157"/>
                    <a:pt x="247" y="188"/>
                    <a:pt x="213" y="188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28" y="188"/>
                    <a:pt x="0" y="159"/>
                    <a:pt x="0" y="128"/>
                  </a:cubicBezTo>
                  <a:cubicBezTo>
                    <a:pt x="0" y="99"/>
                    <a:pt x="24" y="75"/>
                    <a:pt x="56" y="68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29"/>
                    <a:pt x="92" y="0"/>
                    <a:pt x="136" y="0"/>
                  </a:cubicBezTo>
                  <a:cubicBezTo>
                    <a:pt x="180" y="0"/>
                    <a:pt x="216" y="29"/>
                    <a:pt x="216" y="66"/>
                  </a:cubicBezTo>
                  <a:cubicBezTo>
                    <a:pt x="216" y="67"/>
                    <a:pt x="216" y="68"/>
                    <a:pt x="216" y="68"/>
                  </a:cubicBezTo>
                </a:path>
              </a:pathLst>
            </a:custGeom>
            <a:solidFill>
              <a:srgbClr val="4BC9D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465108" y="6330952"/>
              <a:ext cx="908053" cy="525463"/>
            </a:xfrm>
            <a:custGeom>
              <a:avLst/>
              <a:gdLst>
                <a:gd name="T0" fmla="*/ 216 w 271"/>
                <a:gd name="T1" fmla="*/ 68 h 188"/>
                <a:gd name="T2" fmla="*/ 271 w 271"/>
                <a:gd name="T3" fmla="*/ 128 h 188"/>
                <a:gd name="T4" fmla="*/ 213 w 271"/>
                <a:gd name="T5" fmla="*/ 188 h 188"/>
                <a:gd name="T6" fmla="*/ 64 w 271"/>
                <a:gd name="T7" fmla="*/ 188 h 188"/>
                <a:gd name="T8" fmla="*/ 0 w 271"/>
                <a:gd name="T9" fmla="*/ 128 h 188"/>
                <a:gd name="T10" fmla="*/ 56 w 271"/>
                <a:gd name="T11" fmla="*/ 68 h 188"/>
                <a:gd name="T12" fmla="*/ 56 w 271"/>
                <a:gd name="T13" fmla="*/ 66 h 188"/>
                <a:gd name="T14" fmla="*/ 136 w 271"/>
                <a:gd name="T15" fmla="*/ 0 h 188"/>
                <a:gd name="T16" fmla="*/ 216 w 271"/>
                <a:gd name="T17" fmla="*/ 66 h 188"/>
                <a:gd name="T18" fmla="*/ 216 w 271"/>
                <a:gd name="T19" fmla="*/ 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188">
                  <a:moveTo>
                    <a:pt x="216" y="68"/>
                  </a:moveTo>
                  <a:cubicBezTo>
                    <a:pt x="247" y="75"/>
                    <a:pt x="271" y="99"/>
                    <a:pt x="271" y="128"/>
                  </a:cubicBezTo>
                  <a:cubicBezTo>
                    <a:pt x="271" y="157"/>
                    <a:pt x="247" y="188"/>
                    <a:pt x="213" y="188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28" y="188"/>
                    <a:pt x="0" y="159"/>
                    <a:pt x="0" y="128"/>
                  </a:cubicBezTo>
                  <a:cubicBezTo>
                    <a:pt x="0" y="99"/>
                    <a:pt x="24" y="75"/>
                    <a:pt x="56" y="68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29"/>
                    <a:pt x="92" y="0"/>
                    <a:pt x="136" y="0"/>
                  </a:cubicBezTo>
                  <a:cubicBezTo>
                    <a:pt x="180" y="0"/>
                    <a:pt x="216" y="29"/>
                    <a:pt x="216" y="66"/>
                  </a:cubicBezTo>
                  <a:cubicBezTo>
                    <a:pt x="216" y="67"/>
                    <a:pt x="216" y="68"/>
                    <a:pt x="216" y="6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1765130" y="2994410"/>
            <a:ext cx="446088" cy="446088"/>
            <a:chOff x="1099344" y="1887537"/>
            <a:chExt cx="446088" cy="446088"/>
          </a:xfrm>
        </p:grpSpPr>
        <p:sp>
          <p:nvSpPr>
            <p:cNvPr id="38" name="AutoShape 19"/>
            <p:cNvSpPr>
              <a:spLocks/>
            </p:cNvSpPr>
            <p:nvPr/>
          </p:nvSpPr>
          <p:spPr bwMode="auto">
            <a:xfrm>
              <a:off x="1099344" y="1887537"/>
              <a:ext cx="446088" cy="446088"/>
            </a:xfrm>
            <a:prstGeom prst="roundRect">
              <a:avLst>
                <a:gd name="adj" fmla="val 8333"/>
              </a:avLst>
            </a:prstGeom>
            <a:solidFill>
              <a:srgbClr val="4BC9D0"/>
            </a:solidFill>
            <a:ln>
              <a:noFill/>
            </a:ln>
            <a:extLst/>
          </p:spPr>
          <p:txBody>
            <a:bodyPr lIns="25400" tIns="25400" rIns="25400" bIns="25400" anchor="ctr"/>
            <a:lstStyle/>
            <a:p>
              <a:pPr algn="r" eaLnBrk="1">
                <a:lnSpc>
                  <a:spcPct val="120000"/>
                </a:lnSpc>
              </a:pPr>
              <a:endParaRPr lang="id-ID" sz="900" dirty="0">
                <a:solidFill>
                  <a:srgbClr val="FFD30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9" name="AutoShape 20"/>
            <p:cNvSpPr>
              <a:spLocks/>
            </p:cNvSpPr>
            <p:nvPr/>
          </p:nvSpPr>
          <p:spPr bwMode="auto">
            <a:xfrm>
              <a:off x="1169989" y="1935164"/>
              <a:ext cx="306388" cy="396081"/>
            </a:xfrm>
            <a:custGeom>
              <a:avLst/>
              <a:gdLst>
                <a:gd name="T0" fmla="*/ 306388 w 21600"/>
                <a:gd name="T1" fmla="*/ 396082 h 21600"/>
                <a:gd name="T2" fmla="*/ 306388 w 21600"/>
                <a:gd name="T3" fmla="*/ 396082 h 21600"/>
                <a:gd name="T4" fmla="*/ 306388 w 21600"/>
                <a:gd name="T5" fmla="*/ 396082 h 21600"/>
                <a:gd name="T6" fmla="*/ 306388 w 21600"/>
                <a:gd name="T7" fmla="*/ 39608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1pPr>
              <a:lvl2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2pPr>
              <a:lvl3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3pPr>
              <a:lvl4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4pPr>
              <a:lvl5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5pPr>
              <a:lvl6pPr marL="13716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6pPr>
              <a:lvl7pPr marL="18288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7pPr>
              <a:lvl8pPr marL="22860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8pPr>
              <a:lvl9pPr marL="27432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1</a:t>
              </a:r>
              <a:endParaRPr lang="en-US" sz="11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1765130" y="3726192"/>
            <a:ext cx="446088" cy="446088"/>
            <a:chOff x="1099344" y="2890044"/>
            <a:chExt cx="446088" cy="446088"/>
          </a:xfrm>
        </p:grpSpPr>
        <p:sp>
          <p:nvSpPr>
            <p:cNvPr id="41" name="AutoShape 21"/>
            <p:cNvSpPr>
              <a:spLocks/>
            </p:cNvSpPr>
            <p:nvPr/>
          </p:nvSpPr>
          <p:spPr bwMode="auto">
            <a:xfrm>
              <a:off x="1099344" y="2890044"/>
              <a:ext cx="446088" cy="446088"/>
            </a:xfrm>
            <a:prstGeom prst="roundRect">
              <a:avLst>
                <a:gd name="adj" fmla="val 833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lIns="25400" tIns="25400" rIns="25400" bIns="25400" anchor="ctr"/>
            <a:lstStyle/>
            <a:p>
              <a:pPr algn="r" eaLnBrk="1">
                <a:lnSpc>
                  <a:spcPct val="120000"/>
                </a:lnSpc>
              </a:pPr>
              <a:endParaRPr lang="id-ID" sz="900" dirty="0">
                <a:solidFill>
                  <a:srgbClr val="FF7E79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42" name="AutoShape 22"/>
            <p:cNvSpPr>
              <a:spLocks/>
            </p:cNvSpPr>
            <p:nvPr/>
          </p:nvSpPr>
          <p:spPr bwMode="auto">
            <a:xfrm>
              <a:off x="1169989" y="2928145"/>
              <a:ext cx="306388" cy="396081"/>
            </a:xfrm>
            <a:custGeom>
              <a:avLst/>
              <a:gdLst>
                <a:gd name="T0" fmla="*/ 306388 w 21600"/>
                <a:gd name="T1" fmla="*/ 396081 h 21600"/>
                <a:gd name="T2" fmla="*/ 306388 w 21600"/>
                <a:gd name="T3" fmla="*/ 396081 h 21600"/>
                <a:gd name="T4" fmla="*/ 306388 w 21600"/>
                <a:gd name="T5" fmla="*/ 396081 h 21600"/>
                <a:gd name="T6" fmla="*/ 306388 w 21600"/>
                <a:gd name="T7" fmla="*/ 39608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1pPr>
              <a:lvl2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2pPr>
              <a:lvl3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3pPr>
              <a:lvl4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4pPr>
              <a:lvl5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5pPr>
              <a:lvl6pPr marL="13716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6pPr>
              <a:lvl7pPr marL="18288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7pPr>
              <a:lvl8pPr marL="22860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8pPr>
              <a:lvl9pPr marL="27432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2</a:t>
              </a:r>
              <a:endParaRPr lang="en-US" sz="11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1765130" y="4473072"/>
            <a:ext cx="446088" cy="446088"/>
            <a:chOff x="1099344" y="3877469"/>
            <a:chExt cx="446088" cy="446088"/>
          </a:xfrm>
        </p:grpSpPr>
        <p:sp>
          <p:nvSpPr>
            <p:cNvPr id="44" name="AutoShape 23"/>
            <p:cNvSpPr>
              <a:spLocks/>
            </p:cNvSpPr>
            <p:nvPr/>
          </p:nvSpPr>
          <p:spPr bwMode="auto">
            <a:xfrm>
              <a:off x="1099344" y="3877469"/>
              <a:ext cx="446088" cy="446088"/>
            </a:xfrm>
            <a:prstGeom prst="roundRect">
              <a:avLst>
                <a:gd name="adj" fmla="val 8333"/>
              </a:avLst>
            </a:prstGeom>
            <a:solidFill>
              <a:srgbClr val="4BC9D0"/>
            </a:solidFill>
            <a:ln>
              <a:noFill/>
            </a:ln>
            <a:extLst/>
          </p:spPr>
          <p:txBody>
            <a:bodyPr lIns="25400" tIns="25400" rIns="25400" bIns="25400" anchor="ctr"/>
            <a:lstStyle/>
            <a:p>
              <a:pPr algn="r" eaLnBrk="1">
                <a:lnSpc>
                  <a:spcPct val="120000"/>
                </a:lnSpc>
              </a:pPr>
              <a:endParaRPr lang="id-ID" sz="900" dirty="0">
                <a:solidFill>
                  <a:srgbClr val="FFD30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45" name="AutoShape 24"/>
            <p:cNvSpPr>
              <a:spLocks/>
            </p:cNvSpPr>
            <p:nvPr/>
          </p:nvSpPr>
          <p:spPr bwMode="auto">
            <a:xfrm>
              <a:off x="1169989" y="3917157"/>
              <a:ext cx="306388" cy="396875"/>
            </a:xfrm>
            <a:custGeom>
              <a:avLst/>
              <a:gdLst>
                <a:gd name="T0" fmla="*/ 306388 w 21600"/>
                <a:gd name="T1" fmla="*/ 396875 h 21600"/>
                <a:gd name="T2" fmla="*/ 306388 w 21600"/>
                <a:gd name="T3" fmla="*/ 396875 h 21600"/>
                <a:gd name="T4" fmla="*/ 306388 w 21600"/>
                <a:gd name="T5" fmla="*/ 396875 h 21600"/>
                <a:gd name="T6" fmla="*/ 306388 w 21600"/>
                <a:gd name="T7" fmla="*/ 39687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1pPr>
              <a:lvl2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2pPr>
              <a:lvl3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3pPr>
              <a:lvl4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4pPr>
              <a:lvl5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5pPr>
              <a:lvl6pPr marL="13716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6pPr>
              <a:lvl7pPr marL="18288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7pPr>
              <a:lvl8pPr marL="22860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8pPr>
              <a:lvl9pPr marL="27432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3</a:t>
              </a:r>
              <a:endParaRPr lang="en-US" sz="11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sp>
        <p:nvSpPr>
          <p:cNvPr id="46" name="Subtitle 2"/>
          <p:cNvSpPr txBox="1">
            <a:spLocks/>
          </p:cNvSpPr>
          <p:nvPr/>
        </p:nvSpPr>
        <p:spPr>
          <a:xfrm>
            <a:off x="2281863" y="4482914"/>
            <a:ext cx="4361378" cy="45785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排版、架構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7" name="Subtitle 2"/>
          <p:cNvSpPr txBox="1">
            <a:spLocks/>
          </p:cNvSpPr>
          <p:nvPr/>
        </p:nvSpPr>
        <p:spPr>
          <a:xfrm>
            <a:off x="2281863" y="2959059"/>
            <a:ext cx="4361378" cy="45785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思考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2281863" y="3735471"/>
            <a:ext cx="4361378" cy="45785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設計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902327" y="2287941"/>
            <a:ext cx="27389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TW" altLang="en-US" sz="30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製作</a:t>
            </a:r>
            <a:r>
              <a:rPr kumimoji="1" lang="zh-TW" altLang="en-US" sz="3000" b="1" dirty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流程</a:t>
            </a:r>
            <a:endParaRPr kumimoji="1" lang="zh-CN" altLang="en-US" sz="3000" b="1" dirty="0">
              <a:solidFill>
                <a:srgbClr val="131E54"/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微软雅黑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4048694" y="1429487"/>
            <a:ext cx="7233172" cy="3974991"/>
            <a:chOff x="4048694" y="1429487"/>
            <a:chExt cx="7233172" cy="3974991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0" b="5609"/>
            <a:stretch/>
          </p:blipFill>
          <p:spPr>
            <a:xfrm>
              <a:off x="4048694" y="1429487"/>
              <a:ext cx="2160481" cy="397499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" b="4617"/>
            <a:stretch/>
          </p:blipFill>
          <p:spPr>
            <a:xfrm>
              <a:off x="6591383" y="1429487"/>
              <a:ext cx="2150633" cy="394634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78" b="5673"/>
            <a:stretch/>
          </p:blipFill>
          <p:spPr>
            <a:xfrm>
              <a:off x="9124225" y="1429487"/>
              <a:ext cx="2157641" cy="394634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89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411231" y="2201229"/>
            <a:ext cx="7369539" cy="2455542"/>
            <a:chOff x="2140019" y="1605371"/>
            <a:chExt cx="7369539" cy="2455542"/>
          </a:xfrm>
        </p:grpSpPr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2974951" y="3291472"/>
              <a:ext cx="6534607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報告結束　謝謝大家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140019" y="1605371"/>
              <a:ext cx="658492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THANKS!</a:t>
              </a:r>
              <a:endParaRPr lang="zh-CN" altLang="en-US" sz="115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49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68914" y="533862"/>
            <a:ext cx="22541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TW" altLang="en-US" sz="4000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題目發想</a:t>
            </a:r>
            <a:endParaRPr kumimoji="1" lang="zh-CN" altLang="en-US" sz="4000" b="1" dirty="0">
              <a:solidFill>
                <a:srgbClr val="131E54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790896" y="1600222"/>
            <a:ext cx="8610209" cy="4577058"/>
            <a:chOff x="2069392" y="1600222"/>
            <a:chExt cx="8610209" cy="4577058"/>
          </a:xfrm>
        </p:grpSpPr>
        <p:sp>
          <p:nvSpPr>
            <p:cNvPr id="7" name="圓角矩形 6"/>
            <p:cNvSpPr/>
            <p:nvPr/>
          </p:nvSpPr>
          <p:spPr>
            <a:xfrm>
              <a:off x="2309520" y="1989605"/>
              <a:ext cx="8025898" cy="388287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1" b="98899" l="8007" r="47019">
                          <a14:backgroundMark x1="25213" y1="14978" x2="35775" y2="72247"/>
                          <a14:backgroundMark x1="17717" y1="23348" x2="25213" y2="64758"/>
                          <a14:backgroundMark x1="22147" y1="80396" x2="36457" y2="84141"/>
                          <a14:backgroundMark x1="41397" y1="89868" x2="41397" y2="89868"/>
                          <a14:backgroundMark x1="42419" y1="88546" x2="40545" y2="91189"/>
                          <a14:backgroundMark x1="42078" y1="92291" x2="41908" y2="889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9" r="51277"/>
            <a:stretch/>
          </p:blipFill>
          <p:spPr>
            <a:xfrm rot="16200000">
              <a:off x="4085968" y="-416354"/>
              <a:ext cx="4577058" cy="8610209"/>
            </a:xfrm>
            <a:prstGeom prst="rect">
              <a:avLst/>
            </a:prstGeom>
          </p:spPr>
        </p:pic>
        <p:pic>
          <p:nvPicPr>
            <p:cNvPr id="6" name="Sequence 01_1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3087737" y="2113280"/>
              <a:ext cx="6573520" cy="3637280"/>
            </a:xfrm>
            <a:prstGeom prst="rect">
              <a:avLst/>
            </a:prstGeom>
          </p:spPr>
        </p:pic>
      </p:grpSp>
      <p:sp>
        <p:nvSpPr>
          <p:cNvPr id="8" name="文本框 5"/>
          <p:cNvSpPr txBox="1"/>
          <p:nvPr/>
        </p:nvSpPr>
        <p:spPr>
          <a:xfrm>
            <a:off x="7826928" y="5996156"/>
            <a:ext cx="1951488" cy="3616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5000"/>
              </a:lnSpc>
            </a:pP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※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影片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節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錄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自</a:t>
            </a:r>
            <a:r>
              <a:rPr lang="en-US" altLang="zh-TW" sz="1400" dirty="0" err="1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HowFun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11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 flipV="1">
            <a:off x="4003675" y="3198019"/>
            <a:ext cx="0" cy="2742407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2570956" y="4729958"/>
            <a:ext cx="0" cy="1210468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 flipV="1">
            <a:off x="9652795" y="4849812"/>
            <a:ext cx="0" cy="1778000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7" name="AutoShape 4"/>
          <p:cNvSpPr>
            <a:spLocks/>
          </p:cNvSpPr>
          <p:nvPr/>
        </p:nvSpPr>
        <p:spPr bwMode="auto">
          <a:xfrm>
            <a:off x="8868569" y="5915026"/>
            <a:ext cx="1503363" cy="942181"/>
          </a:xfrm>
          <a:custGeom>
            <a:avLst/>
            <a:gdLst>
              <a:gd name="T0" fmla="*/ 1503363 w 20692"/>
              <a:gd name="T1" fmla="*/ 942182 h 21600"/>
              <a:gd name="T2" fmla="*/ 1503363 w 20692"/>
              <a:gd name="T3" fmla="*/ 942182 h 21600"/>
              <a:gd name="T4" fmla="*/ 1503363 w 20692"/>
              <a:gd name="T5" fmla="*/ 942182 h 21600"/>
              <a:gd name="T6" fmla="*/ 1503363 w 20692"/>
              <a:gd name="T7" fmla="*/ 94218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92" h="21600">
                <a:moveTo>
                  <a:pt x="9547" y="0"/>
                </a:moveTo>
                <a:cubicBezTo>
                  <a:pt x="8121" y="0"/>
                  <a:pt x="6695" y="903"/>
                  <a:pt x="5607" y="2714"/>
                </a:cubicBezTo>
                <a:cubicBezTo>
                  <a:pt x="4324" y="4849"/>
                  <a:pt x="3805" y="7767"/>
                  <a:pt x="4034" y="10544"/>
                </a:cubicBezTo>
                <a:cubicBezTo>
                  <a:pt x="2996" y="10519"/>
                  <a:pt x="1954" y="11162"/>
                  <a:pt x="1162" y="12481"/>
                </a:cubicBezTo>
                <a:cubicBezTo>
                  <a:pt x="-344" y="14988"/>
                  <a:pt x="-385" y="18999"/>
                  <a:pt x="1028" y="21600"/>
                </a:cubicBezTo>
                <a:lnTo>
                  <a:pt x="18824" y="21600"/>
                </a:lnTo>
                <a:cubicBezTo>
                  <a:pt x="18922" y="21457"/>
                  <a:pt x="19026" y="21331"/>
                  <a:pt x="19120" y="21175"/>
                </a:cubicBezTo>
                <a:cubicBezTo>
                  <a:pt x="21215" y="17688"/>
                  <a:pt x="21214" y="12032"/>
                  <a:pt x="19120" y="8546"/>
                </a:cubicBezTo>
                <a:cubicBezTo>
                  <a:pt x="17927" y="6560"/>
                  <a:pt x="16310" y="5710"/>
                  <a:pt x="14753" y="5986"/>
                </a:cubicBezTo>
                <a:cubicBezTo>
                  <a:pt x="14482" y="4795"/>
                  <a:pt x="14064" y="3673"/>
                  <a:pt x="13488" y="2714"/>
                </a:cubicBezTo>
                <a:cubicBezTo>
                  <a:pt x="12400" y="903"/>
                  <a:pt x="10973" y="0"/>
                  <a:pt x="9547" y="0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8" name="AutoShape 5"/>
          <p:cNvSpPr>
            <a:spLocks/>
          </p:cNvSpPr>
          <p:nvPr/>
        </p:nvSpPr>
        <p:spPr bwMode="auto">
          <a:xfrm>
            <a:off x="6615114" y="5179219"/>
            <a:ext cx="2742407" cy="1678781"/>
          </a:xfrm>
          <a:custGeom>
            <a:avLst/>
            <a:gdLst>
              <a:gd name="T0" fmla="*/ 2742275 w 20837"/>
              <a:gd name="T1" fmla="*/ 1678781 h 21600"/>
              <a:gd name="T2" fmla="*/ 2742275 w 20837"/>
              <a:gd name="T3" fmla="*/ 1678781 h 21600"/>
              <a:gd name="T4" fmla="*/ 2742275 w 20837"/>
              <a:gd name="T5" fmla="*/ 1678781 h 21600"/>
              <a:gd name="T6" fmla="*/ 2742275 w 20837"/>
              <a:gd name="T7" fmla="*/ 16787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37" h="21600">
                <a:moveTo>
                  <a:pt x="12198" y="0"/>
                </a:moveTo>
                <a:cubicBezTo>
                  <a:pt x="11040" y="0"/>
                  <a:pt x="9883" y="750"/>
                  <a:pt x="9000" y="2247"/>
                </a:cubicBezTo>
                <a:cubicBezTo>
                  <a:pt x="8738" y="2691"/>
                  <a:pt x="8526" y="3183"/>
                  <a:pt x="8342" y="3697"/>
                </a:cubicBezTo>
                <a:cubicBezTo>
                  <a:pt x="6922" y="2265"/>
                  <a:pt x="5061" y="2566"/>
                  <a:pt x="3839" y="4636"/>
                </a:cubicBezTo>
                <a:cubicBezTo>
                  <a:pt x="3083" y="5918"/>
                  <a:pt x="2735" y="7617"/>
                  <a:pt x="2771" y="9296"/>
                </a:cubicBezTo>
                <a:cubicBezTo>
                  <a:pt x="2154" y="9567"/>
                  <a:pt x="1566" y="10083"/>
                  <a:pt x="1083" y="10902"/>
                </a:cubicBezTo>
                <a:cubicBezTo>
                  <a:pt x="-361" y="13349"/>
                  <a:pt x="-361" y="17318"/>
                  <a:pt x="1083" y="19765"/>
                </a:cubicBezTo>
                <a:cubicBezTo>
                  <a:pt x="1693" y="20800"/>
                  <a:pt x="2467" y="21367"/>
                  <a:pt x="3262" y="21527"/>
                </a:cubicBezTo>
                <a:lnTo>
                  <a:pt x="3262" y="21599"/>
                </a:lnTo>
                <a:lnTo>
                  <a:pt x="3699" y="21599"/>
                </a:lnTo>
                <a:lnTo>
                  <a:pt x="16724" y="21599"/>
                </a:lnTo>
                <a:lnTo>
                  <a:pt x="17045" y="21599"/>
                </a:lnTo>
                <a:lnTo>
                  <a:pt x="17045" y="21546"/>
                </a:lnTo>
                <a:cubicBezTo>
                  <a:pt x="17988" y="21421"/>
                  <a:pt x="18912" y="20782"/>
                  <a:pt x="19633" y="19561"/>
                </a:cubicBezTo>
                <a:cubicBezTo>
                  <a:pt x="21238" y="16841"/>
                  <a:pt x="21239" y="12425"/>
                  <a:pt x="19633" y="9705"/>
                </a:cubicBezTo>
                <a:cubicBezTo>
                  <a:pt x="18830" y="8345"/>
                  <a:pt x="17776" y="7667"/>
                  <a:pt x="16724" y="7667"/>
                </a:cubicBezTo>
                <a:cubicBezTo>
                  <a:pt x="16724" y="5704"/>
                  <a:pt x="16281" y="3744"/>
                  <a:pt x="15397" y="2247"/>
                </a:cubicBezTo>
                <a:cubicBezTo>
                  <a:pt x="14514" y="750"/>
                  <a:pt x="13357" y="0"/>
                  <a:pt x="1219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>
            <a:off x="2958308" y="5578475"/>
            <a:ext cx="2090737" cy="1278732"/>
          </a:xfrm>
          <a:custGeom>
            <a:avLst/>
            <a:gdLst>
              <a:gd name="T0" fmla="*/ 2090637 w 20837"/>
              <a:gd name="T1" fmla="*/ 1278732 h 21600"/>
              <a:gd name="T2" fmla="*/ 2090637 w 20837"/>
              <a:gd name="T3" fmla="*/ 1278732 h 21600"/>
              <a:gd name="T4" fmla="*/ 2090637 w 20837"/>
              <a:gd name="T5" fmla="*/ 1278732 h 21600"/>
              <a:gd name="T6" fmla="*/ 2090637 w 20837"/>
              <a:gd name="T7" fmla="*/ 127873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37" h="21600">
                <a:moveTo>
                  <a:pt x="12198" y="0"/>
                </a:moveTo>
                <a:cubicBezTo>
                  <a:pt x="11040" y="0"/>
                  <a:pt x="9883" y="750"/>
                  <a:pt x="9000" y="2247"/>
                </a:cubicBezTo>
                <a:cubicBezTo>
                  <a:pt x="8738" y="2691"/>
                  <a:pt x="8526" y="3183"/>
                  <a:pt x="8342" y="3697"/>
                </a:cubicBezTo>
                <a:cubicBezTo>
                  <a:pt x="6922" y="2265"/>
                  <a:pt x="5061" y="2566"/>
                  <a:pt x="3839" y="4636"/>
                </a:cubicBezTo>
                <a:cubicBezTo>
                  <a:pt x="3083" y="5918"/>
                  <a:pt x="2735" y="7617"/>
                  <a:pt x="2771" y="9296"/>
                </a:cubicBezTo>
                <a:cubicBezTo>
                  <a:pt x="2154" y="9567"/>
                  <a:pt x="1566" y="10083"/>
                  <a:pt x="1083" y="10902"/>
                </a:cubicBezTo>
                <a:cubicBezTo>
                  <a:pt x="-361" y="13349"/>
                  <a:pt x="-361" y="17318"/>
                  <a:pt x="1083" y="19765"/>
                </a:cubicBezTo>
                <a:cubicBezTo>
                  <a:pt x="1693" y="20800"/>
                  <a:pt x="2467" y="21367"/>
                  <a:pt x="3262" y="21527"/>
                </a:cubicBezTo>
                <a:lnTo>
                  <a:pt x="3262" y="21599"/>
                </a:lnTo>
                <a:lnTo>
                  <a:pt x="3699" y="21599"/>
                </a:lnTo>
                <a:lnTo>
                  <a:pt x="16724" y="21599"/>
                </a:lnTo>
                <a:lnTo>
                  <a:pt x="17045" y="21599"/>
                </a:lnTo>
                <a:lnTo>
                  <a:pt x="17045" y="21546"/>
                </a:lnTo>
                <a:cubicBezTo>
                  <a:pt x="17988" y="21421"/>
                  <a:pt x="18912" y="20782"/>
                  <a:pt x="19633" y="19561"/>
                </a:cubicBezTo>
                <a:cubicBezTo>
                  <a:pt x="21238" y="16841"/>
                  <a:pt x="21238" y="12425"/>
                  <a:pt x="19633" y="9705"/>
                </a:cubicBezTo>
                <a:cubicBezTo>
                  <a:pt x="18830" y="8345"/>
                  <a:pt x="17776" y="7667"/>
                  <a:pt x="16724" y="7667"/>
                </a:cubicBezTo>
                <a:cubicBezTo>
                  <a:pt x="16724" y="5704"/>
                  <a:pt x="16281" y="3744"/>
                  <a:pt x="15397" y="2247"/>
                </a:cubicBezTo>
                <a:cubicBezTo>
                  <a:pt x="14514" y="750"/>
                  <a:pt x="13357" y="0"/>
                  <a:pt x="1219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1889125" y="5856289"/>
            <a:ext cx="1596232" cy="1000919"/>
          </a:xfrm>
          <a:custGeom>
            <a:avLst/>
            <a:gdLst>
              <a:gd name="T0" fmla="*/ 1596232 w 20692"/>
              <a:gd name="T1" fmla="*/ 1000919 h 21600"/>
              <a:gd name="T2" fmla="*/ 1596232 w 20692"/>
              <a:gd name="T3" fmla="*/ 1000919 h 21600"/>
              <a:gd name="T4" fmla="*/ 1596232 w 20692"/>
              <a:gd name="T5" fmla="*/ 1000919 h 21600"/>
              <a:gd name="T6" fmla="*/ 1596232 w 20692"/>
              <a:gd name="T7" fmla="*/ 10009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92" h="21600">
                <a:moveTo>
                  <a:pt x="9547" y="0"/>
                </a:moveTo>
                <a:cubicBezTo>
                  <a:pt x="8121" y="0"/>
                  <a:pt x="6695" y="903"/>
                  <a:pt x="5607" y="2714"/>
                </a:cubicBezTo>
                <a:cubicBezTo>
                  <a:pt x="4324" y="4849"/>
                  <a:pt x="3805" y="7767"/>
                  <a:pt x="4034" y="10544"/>
                </a:cubicBezTo>
                <a:cubicBezTo>
                  <a:pt x="2996" y="10519"/>
                  <a:pt x="1954" y="11162"/>
                  <a:pt x="1162" y="12481"/>
                </a:cubicBezTo>
                <a:cubicBezTo>
                  <a:pt x="-344" y="14988"/>
                  <a:pt x="-385" y="18999"/>
                  <a:pt x="1028" y="21600"/>
                </a:cubicBezTo>
                <a:lnTo>
                  <a:pt x="18824" y="21600"/>
                </a:lnTo>
                <a:cubicBezTo>
                  <a:pt x="18922" y="21457"/>
                  <a:pt x="19026" y="21331"/>
                  <a:pt x="19120" y="21175"/>
                </a:cubicBezTo>
                <a:cubicBezTo>
                  <a:pt x="21215" y="17688"/>
                  <a:pt x="21214" y="12032"/>
                  <a:pt x="19120" y="8546"/>
                </a:cubicBezTo>
                <a:cubicBezTo>
                  <a:pt x="17927" y="6560"/>
                  <a:pt x="16310" y="5710"/>
                  <a:pt x="14753" y="5986"/>
                </a:cubicBezTo>
                <a:cubicBezTo>
                  <a:pt x="14482" y="4795"/>
                  <a:pt x="14064" y="3673"/>
                  <a:pt x="13488" y="2714"/>
                </a:cubicBezTo>
                <a:cubicBezTo>
                  <a:pt x="12400" y="903"/>
                  <a:pt x="10973" y="0"/>
                  <a:pt x="9547" y="0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1231901" y="5103019"/>
            <a:ext cx="952500" cy="596900"/>
          </a:xfrm>
          <a:custGeom>
            <a:avLst/>
            <a:gdLst>
              <a:gd name="T0" fmla="*/ 952500 w 20692"/>
              <a:gd name="T1" fmla="*/ 596900 h 21600"/>
              <a:gd name="T2" fmla="*/ 952500 w 20692"/>
              <a:gd name="T3" fmla="*/ 596900 h 21600"/>
              <a:gd name="T4" fmla="*/ 952500 w 20692"/>
              <a:gd name="T5" fmla="*/ 596900 h 21600"/>
              <a:gd name="T6" fmla="*/ 952500 w 20692"/>
              <a:gd name="T7" fmla="*/ 5969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92" h="21600">
                <a:moveTo>
                  <a:pt x="9547" y="0"/>
                </a:moveTo>
                <a:cubicBezTo>
                  <a:pt x="8121" y="0"/>
                  <a:pt x="6695" y="903"/>
                  <a:pt x="5607" y="2714"/>
                </a:cubicBezTo>
                <a:cubicBezTo>
                  <a:pt x="4324" y="4849"/>
                  <a:pt x="3805" y="7767"/>
                  <a:pt x="4034" y="10544"/>
                </a:cubicBezTo>
                <a:cubicBezTo>
                  <a:pt x="2996" y="10519"/>
                  <a:pt x="1954" y="11162"/>
                  <a:pt x="1162" y="12481"/>
                </a:cubicBezTo>
                <a:cubicBezTo>
                  <a:pt x="-344" y="14988"/>
                  <a:pt x="-385" y="18999"/>
                  <a:pt x="1028" y="21599"/>
                </a:cubicBezTo>
                <a:lnTo>
                  <a:pt x="18824" y="21599"/>
                </a:lnTo>
                <a:cubicBezTo>
                  <a:pt x="18922" y="21457"/>
                  <a:pt x="19026" y="21331"/>
                  <a:pt x="19120" y="21175"/>
                </a:cubicBezTo>
                <a:cubicBezTo>
                  <a:pt x="21215" y="17688"/>
                  <a:pt x="21214" y="12032"/>
                  <a:pt x="19120" y="8546"/>
                </a:cubicBezTo>
                <a:cubicBezTo>
                  <a:pt x="17927" y="6560"/>
                  <a:pt x="16310" y="5710"/>
                  <a:pt x="14753" y="5986"/>
                </a:cubicBezTo>
                <a:cubicBezTo>
                  <a:pt x="14482" y="4795"/>
                  <a:pt x="14064" y="3673"/>
                  <a:pt x="13488" y="2714"/>
                </a:cubicBezTo>
                <a:cubicBezTo>
                  <a:pt x="12400" y="903"/>
                  <a:pt x="10973" y="0"/>
                  <a:pt x="9547" y="0"/>
                </a:cubicBezTo>
                <a:close/>
              </a:path>
            </a:pathLst>
          </a:custGeom>
          <a:solidFill>
            <a:srgbClr val="000000">
              <a:alpha val="1647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10233819" y="5420519"/>
            <a:ext cx="515144" cy="315119"/>
          </a:xfrm>
          <a:custGeom>
            <a:avLst/>
            <a:gdLst>
              <a:gd name="T0" fmla="*/ 515119 w 20837"/>
              <a:gd name="T1" fmla="*/ 315119 h 21600"/>
              <a:gd name="T2" fmla="*/ 515119 w 20837"/>
              <a:gd name="T3" fmla="*/ 315119 h 21600"/>
              <a:gd name="T4" fmla="*/ 515119 w 20837"/>
              <a:gd name="T5" fmla="*/ 315119 h 21600"/>
              <a:gd name="T6" fmla="*/ 515119 w 20837"/>
              <a:gd name="T7" fmla="*/ 315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37" h="21600">
                <a:moveTo>
                  <a:pt x="12198" y="0"/>
                </a:moveTo>
                <a:cubicBezTo>
                  <a:pt x="11040" y="0"/>
                  <a:pt x="9883" y="750"/>
                  <a:pt x="9000" y="2247"/>
                </a:cubicBezTo>
                <a:cubicBezTo>
                  <a:pt x="8738" y="2691"/>
                  <a:pt x="8526" y="3183"/>
                  <a:pt x="8342" y="3697"/>
                </a:cubicBezTo>
                <a:cubicBezTo>
                  <a:pt x="6922" y="2265"/>
                  <a:pt x="5061" y="2566"/>
                  <a:pt x="3839" y="4636"/>
                </a:cubicBezTo>
                <a:cubicBezTo>
                  <a:pt x="3083" y="5918"/>
                  <a:pt x="2735" y="7617"/>
                  <a:pt x="2771" y="9296"/>
                </a:cubicBezTo>
                <a:cubicBezTo>
                  <a:pt x="2154" y="9567"/>
                  <a:pt x="1566" y="10083"/>
                  <a:pt x="1083" y="10902"/>
                </a:cubicBezTo>
                <a:cubicBezTo>
                  <a:pt x="-361" y="13349"/>
                  <a:pt x="-361" y="17318"/>
                  <a:pt x="1083" y="19765"/>
                </a:cubicBezTo>
                <a:cubicBezTo>
                  <a:pt x="1693" y="20800"/>
                  <a:pt x="2467" y="21367"/>
                  <a:pt x="3262" y="21527"/>
                </a:cubicBezTo>
                <a:lnTo>
                  <a:pt x="3262" y="21600"/>
                </a:lnTo>
                <a:lnTo>
                  <a:pt x="3699" y="21600"/>
                </a:lnTo>
                <a:lnTo>
                  <a:pt x="16724" y="21600"/>
                </a:lnTo>
                <a:lnTo>
                  <a:pt x="17045" y="21600"/>
                </a:lnTo>
                <a:lnTo>
                  <a:pt x="17045" y="21546"/>
                </a:lnTo>
                <a:cubicBezTo>
                  <a:pt x="17988" y="21421"/>
                  <a:pt x="18912" y="20782"/>
                  <a:pt x="19633" y="19561"/>
                </a:cubicBezTo>
                <a:cubicBezTo>
                  <a:pt x="21238" y="16841"/>
                  <a:pt x="21238" y="12425"/>
                  <a:pt x="19633" y="9705"/>
                </a:cubicBezTo>
                <a:cubicBezTo>
                  <a:pt x="18830" y="8345"/>
                  <a:pt x="17776" y="7667"/>
                  <a:pt x="16724" y="7667"/>
                </a:cubicBezTo>
                <a:cubicBezTo>
                  <a:pt x="16724" y="5704"/>
                  <a:pt x="16281" y="3744"/>
                  <a:pt x="15397" y="2247"/>
                </a:cubicBezTo>
                <a:cubicBezTo>
                  <a:pt x="14514" y="750"/>
                  <a:pt x="13357" y="0"/>
                  <a:pt x="12198" y="0"/>
                </a:cubicBezTo>
                <a:close/>
              </a:path>
            </a:pathLst>
          </a:custGeom>
          <a:solidFill>
            <a:srgbClr val="000000">
              <a:alpha val="1647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5815807" y="4367214"/>
            <a:ext cx="0" cy="1211263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7970837" y="3409158"/>
            <a:ext cx="0" cy="2169319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5" name="AutoShape 17"/>
          <p:cNvSpPr>
            <a:spLocks/>
          </p:cNvSpPr>
          <p:nvPr/>
        </p:nvSpPr>
        <p:spPr bwMode="auto">
          <a:xfrm>
            <a:off x="4414838" y="5013325"/>
            <a:ext cx="2940844" cy="1844675"/>
          </a:xfrm>
          <a:custGeom>
            <a:avLst/>
            <a:gdLst>
              <a:gd name="T0" fmla="*/ 2940844 w 20692"/>
              <a:gd name="T1" fmla="*/ 1844675 h 21600"/>
              <a:gd name="T2" fmla="*/ 2940844 w 20692"/>
              <a:gd name="T3" fmla="*/ 1844675 h 21600"/>
              <a:gd name="T4" fmla="*/ 2940844 w 20692"/>
              <a:gd name="T5" fmla="*/ 1844675 h 21600"/>
              <a:gd name="T6" fmla="*/ 2940844 w 20692"/>
              <a:gd name="T7" fmla="*/ 184467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92" h="21600">
                <a:moveTo>
                  <a:pt x="9547" y="0"/>
                </a:moveTo>
                <a:cubicBezTo>
                  <a:pt x="8121" y="0"/>
                  <a:pt x="6695" y="903"/>
                  <a:pt x="5607" y="2714"/>
                </a:cubicBezTo>
                <a:cubicBezTo>
                  <a:pt x="4324" y="4849"/>
                  <a:pt x="3805" y="7767"/>
                  <a:pt x="4034" y="10544"/>
                </a:cubicBezTo>
                <a:cubicBezTo>
                  <a:pt x="2996" y="10519"/>
                  <a:pt x="1954" y="11162"/>
                  <a:pt x="1162" y="12481"/>
                </a:cubicBezTo>
                <a:cubicBezTo>
                  <a:pt x="-344" y="14988"/>
                  <a:pt x="-385" y="18999"/>
                  <a:pt x="1028" y="21600"/>
                </a:cubicBezTo>
                <a:lnTo>
                  <a:pt x="18824" y="21600"/>
                </a:lnTo>
                <a:cubicBezTo>
                  <a:pt x="18922" y="21457"/>
                  <a:pt x="19026" y="21331"/>
                  <a:pt x="19120" y="21175"/>
                </a:cubicBezTo>
                <a:cubicBezTo>
                  <a:pt x="21214" y="17688"/>
                  <a:pt x="21214" y="12032"/>
                  <a:pt x="19120" y="8546"/>
                </a:cubicBezTo>
                <a:cubicBezTo>
                  <a:pt x="17927" y="6560"/>
                  <a:pt x="16310" y="5710"/>
                  <a:pt x="14753" y="5986"/>
                </a:cubicBezTo>
                <a:cubicBezTo>
                  <a:pt x="14482" y="4795"/>
                  <a:pt x="14064" y="3673"/>
                  <a:pt x="13488" y="2714"/>
                </a:cubicBezTo>
                <a:cubicBezTo>
                  <a:pt x="12400" y="903"/>
                  <a:pt x="10973" y="0"/>
                  <a:pt x="9547" y="0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737978" y="4089494"/>
            <a:ext cx="1665956" cy="62687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北科學生</a:t>
            </a:r>
            <a:endParaRPr lang="en-US" altLang="zh-CN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3172257" y="2458520"/>
            <a:ext cx="1662835" cy="58307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北</a:t>
            </a:r>
            <a:r>
              <a:rPr lang="zh-TW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科老師</a:t>
            </a:r>
            <a:endParaRPr lang="en-US" altLang="zh-CN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782525" y="3070063"/>
            <a:ext cx="2066563" cy="12092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zh-TW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北科</a:t>
            </a:r>
            <a:endParaRPr lang="en-US" altLang="zh-TW" sz="3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  <a:p>
            <a:pPr>
              <a:spcBef>
                <a:spcPts val="300"/>
              </a:spcBef>
            </a:pPr>
            <a:r>
              <a:rPr lang="zh-TW" altLang="en-US" sz="3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时尚中黑简体" charset="0"/>
              </a:rPr>
              <a:t>行政人</a:t>
            </a:r>
            <a:r>
              <a:rPr lang="zh-TW" altLang="en-US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时尚中黑简体" charset="0"/>
              </a:rPr>
              <a:t>員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7098071" y="1605522"/>
            <a:ext cx="1745532" cy="176327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zh-TW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不知道</a:t>
            </a:r>
            <a:endParaRPr lang="en-US" altLang="zh-TW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  <a:p>
            <a:pPr>
              <a:spcBef>
                <a:spcPts val="300"/>
              </a:spcBef>
            </a:pPr>
            <a:r>
              <a:rPr lang="zh-TW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要吃什麼的人</a:t>
            </a:r>
            <a:endParaRPr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8820224" y="3550728"/>
            <a:ext cx="1600052" cy="12092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zh-TW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選擇</a:t>
            </a:r>
            <a:endParaRPr lang="en-US" altLang="zh-TW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  <a:sym typeface="时尚中黑简体" charset="0"/>
            </a:endParaRPr>
          </a:p>
          <a:p>
            <a:pPr>
              <a:spcBef>
                <a:spcPts val="300"/>
              </a:spcBef>
            </a:pPr>
            <a:r>
              <a:rPr lang="zh-TW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  <a:sym typeface="时尚中黑简体" charset="0"/>
              </a:rPr>
              <a:t>障礙者</a:t>
            </a:r>
            <a:endParaRPr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56358" y="627629"/>
            <a:ext cx="22792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TW" altLang="en-US" sz="4000" b="1" dirty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目標客</a:t>
            </a:r>
            <a:r>
              <a:rPr kumimoji="1" lang="zh-TW" altLang="en-US" sz="4000" b="1" dirty="0" smtClean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群</a:t>
            </a:r>
            <a:endParaRPr kumimoji="1" lang="zh-CN" altLang="en-US" sz="4000" b="1" dirty="0">
              <a:solidFill>
                <a:srgbClr val="131E54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961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"/>
          <p:cNvSpPr>
            <a:spLocks/>
          </p:cNvSpPr>
          <p:nvPr/>
        </p:nvSpPr>
        <p:spPr bwMode="auto">
          <a:xfrm flipH="1">
            <a:off x="0" y="5462701"/>
            <a:ext cx="2540000" cy="1395299"/>
          </a:xfrm>
          <a:custGeom>
            <a:avLst/>
            <a:gdLst/>
            <a:ahLst/>
            <a:cxnLst>
              <a:cxn ang="0">
                <a:pos x="1624" y="0"/>
              </a:cxn>
              <a:cxn ang="0">
                <a:pos x="1238" y="372"/>
              </a:cxn>
              <a:cxn ang="0">
                <a:pos x="1238" y="381"/>
              </a:cxn>
              <a:cxn ang="0">
                <a:pos x="936" y="638"/>
              </a:cxn>
              <a:cxn ang="0">
                <a:pos x="787" y="556"/>
              </a:cxn>
              <a:cxn ang="0">
                <a:pos x="787" y="550"/>
              </a:cxn>
              <a:cxn ang="0">
                <a:pos x="494" y="304"/>
              </a:cxn>
              <a:cxn ang="0">
                <a:pos x="201" y="550"/>
              </a:cxn>
              <a:cxn ang="0">
                <a:pos x="202" y="556"/>
              </a:cxn>
              <a:cxn ang="0">
                <a:pos x="0" y="739"/>
              </a:cxn>
              <a:cxn ang="0">
                <a:pos x="1624" y="739"/>
              </a:cxn>
              <a:cxn ang="0">
                <a:pos x="1624" y="0"/>
              </a:cxn>
            </a:cxnLst>
            <a:rect l="0" t="0" r="r" b="b"/>
            <a:pathLst>
              <a:path w="1624" h="739">
                <a:moveTo>
                  <a:pt x="1624" y="0"/>
                </a:moveTo>
                <a:cubicBezTo>
                  <a:pt x="1406" y="25"/>
                  <a:pt x="1238" y="182"/>
                  <a:pt x="1238" y="372"/>
                </a:cubicBezTo>
                <a:cubicBezTo>
                  <a:pt x="1238" y="375"/>
                  <a:pt x="1238" y="378"/>
                  <a:pt x="1238" y="381"/>
                </a:cubicBezTo>
                <a:cubicBezTo>
                  <a:pt x="1089" y="412"/>
                  <a:pt x="971" y="512"/>
                  <a:pt x="936" y="638"/>
                </a:cubicBezTo>
                <a:cubicBezTo>
                  <a:pt x="899" y="598"/>
                  <a:pt x="847" y="568"/>
                  <a:pt x="787" y="556"/>
                </a:cubicBezTo>
                <a:cubicBezTo>
                  <a:pt x="787" y="554"/>
                  <a:pt x="787" y="552"/>
                  <a:pt x="787" y="550"/>
                </a:cubicBezTo>
                <a:cubicBezTo>
                  <a:pt x="787" y="414"/>
                  <a:pt x="656" y="304"/>
                  <a:pt x="494" y="304"/>
                </a:cubicBezTo>
                <a:cubicBezTo>
                  <a:pt x="333" y="304"/>
                  <a:pt x="201" y="414"/>
                  <a:pt x="201" y="550"/>
                </a:cubicBezTo>
                <a:cubicBezTo>
                  <a:pt x="201" y="552"/>
                  <a:pt x="202" y="554"/>
                  <a:pt x="202" y="556"/>
                </a:cubicBezTo>
                <a:cubicBezTo>
                  <a:pt x="98" y="577"/>
                  <a:pt x="17" y="650"/>
                  <a:pt x="0" y="739"/>
                </a:cubicBezTo>
                <a:cubicBezTo>
                  <a:pt x="1624" y="739"/>
                  <a:pt x="1624" y="739"/>
                  <a:pt x="1624" y="739"/>
                </a:cubicBezTo>
                <a:lnTo>
                  <a:pt x="1624" y="0"/>
                </a:lnTo>
                <a:close/>
              </a:path>
            </a:pathLst>
          </a:custGeom>
          <a:solidFill>
            <a:srgbClr val="8FBDE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5" name="Group 34"/>
          <p:cNvGrpSpPr/>
          <p:nvPr/>
        </p:nvGrpSpPr>
        <p:grpSpPr>
          <a:xfrm>
            <a:off x="3251199" y="767341"/>
            <a:ext cx="1524000" cy="1137659"/>
            <a:chOff x="2120089" y="767339"/>
            <a:chExt cx="1528546" cy="1137658"/>
          </a:xfrm>
          <a:solidFill>
            <a:schemeClr val="accent1">
              <a:lumMod val="75000"/>
            </a:schemeClr>
          </a:solidFill>
        </p:grpSpPr>
        <p:cxnSp>
          <p:nvCxnSpPr>
            <p:cNvPr id="6" name="AutoShape 3"/>
            <p:cNvCxnSpPr>
              <a:cxnSpLocks noChangeShapeType="1"/>
            </p:cNvCxnSpPr>
            <p:nvPr/>
          </p:nvCxnSpPr>
          <p:spPr bwMode="auto">
            <a:xfrm flipV="1">
              <a:off x="2120089" y="869290"/>
              <a:ext cx="1408201" cy="1035707"/>
            </a:xfrm>
            <a:prstGeom prst="straightConnector1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3519503" y="767339"/>
              <a:ext cx="129132" cy="129131"/>
            </a:xfrm>
            <a:prstGeom prst="ellipse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35"/>
          <p:cNvGrpSpPr/>
          <p:nvPr/>
        </p:nvGrpSpPr>
        <p:grpSpPr>
          <a:xfrm>
            <a:off x="3251204" y="1405804"/>
            <a:ext cx="2005337" cy="813305"/>
            <a:chOff x="2388997" y="1405799"/>
            <a:chExt cx="2011321" cy="813304"/>
          </a:xfrm>
          <a:solidFill>
            <a:schemeClr val="accent1">
              <a:lumMod val="75000"/>
            </a:schemeClr>
          </a:solidFill>
        </p:grpSpPr>
        <p:cxnSp>
          <p:nvCxnSpPr>
            <p:cNvPr id="9" name="AutoShape 4"/>
            <p:cNvCxnSpPr>
              <a:cxnSpLocks noChangeShapeType="1"/>
              <a:endCxn id="17" idx="3"/>
            </p:cNvCxnSpPr>
            <p:nvPr/>
          </p:nvCxnSpPr>
          <p:spPr bwMode="auto">
            <a:xfrm flipV="1">
              <a:off x="2388997" y="1516019"/>
              <a:ext cx="1902338" cy="703084"/>
            </a:xfrm>
            <a:prstGeom prst="straightConnector1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4272637" y="1405799"/>
              <a:ext cx="127681" cy="129132"/>
            </a:xfrm>
            <a:prstGeom prst="ellipse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1" name="Group 37"/>
          <p:cNvGrpSpPr/>
          <p:nvPr/>
        </p:nvGrpSpPr>
        <p:grpSpPr>
          <a:xfrm>
            <a:off x="3454401" y="2119581"/>
            <a:ext cx="2624953" cy="293419"/>
            <a:chOff x="2535275" y="2119581"/>
            <a:chExt cx="2632785" cy="293419"/>
          </a:xfrm>
          <a:solidFill>
            <a:schemeClr val="accent1">
              <a:lumMod val="75000"/>
            </a:schemeClr>
          </a:solidFill>
        </p:grpSpPr>
        <p:cxnSp>
          <p:nvCxnSpPr>
            <p:cNvPr id="12" name="AutoShape 5"/>
            <p:cNvCxnSpPr>
              <a:cxnSpLocks noChangeShapeType="1"/>
            </p:cNvCxnSpPr>
            <p:nvPr/>
          </p:nvCxnSpPr>
          <p:spPr bwMode="auto">
            <a:xfrm flipV="1">
              <a:off x="2535275" y="2201728"/>
              <a:ext cx="2494305" cy="211272"/>
            </a:xfrm>
            <a:prstGeom prst="straightConnector1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5038928" y="2119581"/>
              <a:ext cx="129132" cy="129131"/>
            </a:xfrm>
            <a:prstGeom prst="ellipse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4" name="Group 46"/>
          <p:cNvGrpSpPr/>
          <p:nvPr/>
        </p:nvGrpSpPr>
        <p:grpSpPr>
          <a:xfrm>
            <a:off x="3352800" y="2717801"/>
            <a:ext cx="3048000" cy="310747"/>
            <a:chOff x="2429304" y="2717799"/>
            <a:chExt cx="3057093" cy="310746"/>
          </a:xfrm>
          <a:solidFill>
            <a:schemeClr val="accent1">
              <a:lumMod val="75000"/>
            </a:schemeClr>
          </a:solidFill>
        </p:grpSpPr>
        <p:cxnSp>
          <p:nvCxnSpPr>
            <p:cNvPr id="15" name="AutoShape 6"/>
            <p:cNvCxnSpPr>
              <a:cxnSpLocks noChangeShapeType="1"/>
              <a:endCxn id="19" idx="2"/>
            </p:cNvCxnSpPr>
            <p:nvPr/>
          </p:nvCxnSpPr>
          <p:spPr bwMode="auto">
            <a:xfrm>
              <a:off x="2429304" y="2717799"/>
              <a:ext cx="2927962" cy="246181"/>
            </a:xfrm>
            <a:prstGeom prst="straightConnector1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5357266" y="2899414"/>
              <a:ext cx="129131" cy="129131"/>
            </a:xfrm>
            <a:prstGeom prst="ellipse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7" name="Group 47"/>
          <p:cNvGrpSpPr/>
          <p:nvPr/>
        </p:nvGrpSpPr>
        <p:grpSpPr>
          <a:xfrm>
            <a:off x="3352800" y="2921002"/>
            <a:ext cx="2700155" cy="865735"/>
            <a:chOff x="2406915" y="2920998"/>
            <a:chExt cx="2708210" cy="865735"/>
          </a:xfrm>
          <a:solidFill>
            <a:schemeClr val="accent1">
              <a:lumMod val="75000"/>
            </a:schemeClr>
          </a:solidFill>
        </p:grpSpPr>
        <p:cxnSp>
          <p:nvCxnSpPr>
            <p:cNvPr id="18" name="AutoShape 7"/>
            <p:cNvCxnSpPr>
              <a:cxnSpLocks noChangeShapeType="1"/>
            </p:cNvCxnSpPr>
            <p:nvPr/>
          </p:nvCxnSpPr>
          <p:spPr bwMode="auto">
            <a:xfrm>
              <a:off x="2406915" y="2920998"/>
              <a:ext cx="2588115" cy="765362"/>
            </a:xfrm>
            <a:prstGeom prst="straightConnector1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4985994" y="3657601"/>
              <a:ext cx="129131" cy="129132"/>
            </a:xfrm>
            <a:prstGeom prst="ellipse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0" name="Group 48"/>
          <p:cNvGrpSpPr/>
          <p:nvPr/>
        </p:nvGrpSpPr>
        <p:grpSpPr>
          <a:xfrm>
            <a:off x="3251200" y="3124201"/>
            <a:ext cx="2436152" cy="1600203"/>
            <a:chOff x="2357178" y="3124199"/>
            <a:chExt cx="2443419" cy="1600202"/>
          </a:xfrm>
          <a:solidFill>
            <a:schemeClr val="accent1">
              <a:lumMod val="75000"/>
            </a:schemeClr>
          </a:solidFill>
        </p:grpSpPr>
        <p:cxnSp>
          <p:nvCxnSpPr>
            <p:cNvPr id="21" name="AutoShape 8"/>
            <p:cNvCxnSpPr>
              <a:cxnSpLocks noChangeShapeType="1"/>
              <a:endCxn id="21" idx="1"/>
            </p:cNvCxnSpPr>
            <p:nvPr/>
          </p:nvCxnSpPr>
          <p:spPr bwMode="auto">
            <a:xfrm>
              <a:off x="2357178" y="3124199"/>
              <a:ext cx="2333198" cy="1489981"/>
            </a:xfrm>
            <a:prstGeom prst="straightConnector1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4671466" y="4595269"/>
              <a:ext cx="129131" cy="129132"/>
            </a:xfrm>
            <a:prstGeom prst="ellipse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3" name="Group 50"/>
          <p:cNvGrpSpPr/>
          <p:nvPr/>
        </p:nvGrpSpPr>
        <p:grpSpPr>
          <a:xfrm>
            <a:off x="3149599" y="3327402"/>
            <a:ext cx="1953432" cy="2440532"/>
            <a:chOff x="2317400" y="3327401"/>
            <a:chExt cx="1959260" cy="2440532"/>
          </a:xfrm>
          <a:solidFill>
            <a:schemeClr val="accent1">
              <a:lumMod val="75000"/>
            </a:schemeClr>
          </a:solidFill>
        </p:grpSpPr>
        <p:cxnSp>
          <p:nvCxnSpPr>
            <p:cNvPr id="24" name="AutoShape 9"/>
            <p:cNvCxnSpPr>
              <a:cxnSpLocks noChangeShapeType="1"/>
            </p:cNvCxnSpPr>
            <p:nvPr/>
          </p:nvCxnSpPr>
          <p:spPr bwMode="auto">
            <a:xfrm rot="16200000" flipH="1">
              <a:off x="2087296" y="3557505"/>
              <a:ext cx="2329328" cy="1869120"/>
            </a:xfrm>
            <a:prstGeom prst="straightConnector1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4147529" y="5638801"/>
              <a:ext cx="129131" cy="129132"/>
            </a:xfrm>
            <a:prstGeom prst="ellipse">
              <a:avLst/>
            </a:prstGeom>
            <a:grpFill/>
            <a:ln w="127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6" name="Freeform 1"/>
          <p:cNvSpPr>
            <a:spLocks/>
          </p:cNvSpPr>
          <p:nvPr/>
        </p:nvSpPr>
        <p:spPr bwMode="auto">
          <a:xfrm>
            <a:off x="8432800" y="5156421"/>
            <a:ext cx="3759200" cy="1701583"/>
          </a:xfrm>
          <a:custGeom>
            <a:avLst/>
            <a:gdLst/>
            <a:ahLst/>
            <a:cxnLst>
              <a:cxn ang="0">
                <a:pos x="1624" y="0"/>
              </a:cxn>
              <a:cxn ang="0">
                <a:pos x="1238" y="372"/>
              </a:cxn>
              <a:cxn ang="0">
                <a:pos x="1238" y="381"/>
              </a:cxn>
              <a:cxn ang="0">
                <a:pos x="936" y="638"/>
              </a:cxn>
              <a:cxn ang="0">
                <a:pos x="787" y="556"/>
              </a:cxn>
              <a:cxn ang="0">
                <a:pos x="787" y="550"/>
              </a:cxn>
              <a:cxn ang="0">
                <a:pos x="494" y="304"/>
              </a:cxn>
              <a:cxn ang="0">
                <a:pos x="201" y="550"/>
              </a:cxn>
              <a:cxn ang="0">
                <a:pos x="202" y="556"/>
              </a:cxn>
              <a:cxn ang="0">
                <a:pos x="0" y="739"/>
              </a:cxn>
              <a:cxn ang="0">
                <a:pos x="1624" y="739"/>
              </a:cxn>
              <a:cxn ang="0">
                <a:pos x="1624" y="0"/>
              </a:cxn>
            </a:cxnLst>
            <a:rect l="0" t="0" r="r" b="b"/>
            <a:pathLst>
              <a:path w="1624" h="739">
                <a:moveTo>
                  <a:pt x="1624" y="0"/>
                </a:moveTo>
                <a:cubicBezTo>
                  <a:pt x="1406" y="25"/>
                  <a:pt x="1238" y="182"/>
                  <a:pt x="1238" y="372"/>
                </a:cubicBezTo>
                <a:cubicBezTo>
                  <a:pt x="1238" y="375"/>
                  <a:pt x="1238" y="378"/>
                  <a:pt x="1238" y="381"/>
                </a:cubicBezTo>
                <a:cubicBezTo>
                  <a:pt x="1089" y="412"/>
                  <a:pt x="971" y="512"/>
                  <a:pt x="936" y="638"/>
                </a:cubicBezTo>
                <a:cubicBezTo>
                  <a:pt x="899" y="598"/>
                  <a:pt x="847" y="568"/>
                  <a:pt x="787" y="556"/>
                </a:cubicBezTo>
                <a:cubicBezTo>
                  <a:pt x="787" y="554"/>
                  <a:pt x="787" y="552"/>
                  <a:pt x="787" y="550"/>
                </a:cubicBezTo>
                <a:cubicBezTo>
                  <a:pt x="787" y="414"/>
                  <a:pt x="656" y="304"/>
                  <a:pt x="494" y="304"/>
                </a:cubicBezTo>
                <a:cubicBezTo>
                  <a:pt x="333" y="304"/>
                  <a:pt x="201" y="414"/>
                  <a:pt x="201" y="550"/>
                </a:cubicBezTo>
                <a:cubicBezTo>
                  <a:pt x="201" y="552"/>
                  <a:pt x="202" y="554"/>
                  <a:pt x="202" y="556"/>
                </a:cubicBezTo>
                <a:cubicBezTo>
                  <a:pt x="98" y="577"/>
                  <a:pt x="17" y="650"/>
                  <a:pt x="0" y="739"/>
                </a:cubicBezTo>
                <a:cubicBezTo>
                  <a:pt x="1624" y="739"/>
                  <a:pt x="1624" y="739"/>
                  <a:pt x="1624" y="739"/>
                </a:cubicBezTo>
                <a:lnTo>
                  <a:pt x="162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27" name="Picture 4"/>
          <p:cNvPicPr/>
          <p:nvPr/>
        </p:nvPicPr>
        <p:blipFill rotWithShape="1">
          <a:blip r:embed="rId2"/>
          <a:srcRect b="10193"/>
          <a:stretch/>
        </p:blipFill>
        <p:spPr bwMode="auto">
          <a:xfrm>
            <a:off x="-19553" y="1143001"/>
            <a:ext cx="3575553" cy="5715000"/>
          </a:xfrm>
          <a:prstGeom prst="rect">
            <a:avLst/>
          </a:prstGeom>
          <a:noFill/>
          <a:ln w="9525">
            <a:solidFill>
              <a:srgbClr val="4BC9D0"/>
            </a:solidFill>
            <a:miter lim="800000"/>
            <a:headEnd/>
            <a:tailEnd/>
          </a:ln>
        </p:spPr>
      </p:pic>
      <p:sp>
        <p:nvSpPr>
          <p:cNvPr id="28" name="Freeform 8"/>
          <p:cNvSpPr>
            <a:spLocks/>
          </p:cNvSpPr>
          <p:nvPr/>
        </p:nvSpPr>
        <p:spPr bwMode="auto">
          <a:xfrm>
            <a:off x="7549082" y="1405804"/>
            <a:ext cx="1003296" cy="676275"/>
          </a:xfrm>
          <a:custGeom>
            <a:avLst/>
            <a:gdLst>
              <a:gd name="T0" fmla="*/ 216 w 271"/>
              <a:gd name="T1" fmla="*/ 68 h 188"/>
              <a:gd name="T2" fmla="*/ 271 w 271"/>
              <a:gd name="T3" fmla="*/ 128 h 188"/>
              <a:gd name="T4" fmla="*/ 213 w 271"/>
              <a:gd name="T5" fmla="*/ 188 h 188"/>
              <a:gd name="T6" fmla="*/ 64 w 271"/>
              <a:gd name="T7" fmla="*/ 188 h 188"/>
              <a:gd name="T8" fmla="*/ 0 w 271"/>
              <a:gd name="T9" fmla="*/ 128 h 188"/>
              <a:gd name="T10" fmla="*/ 56 w 271"/>
              <a:gd name="T11" fmla="*/ 68 h 188"/>
              <a:gd name="T12" fmla="*/ 56 w 271"/>
              <a:gd name="T13" fmla="*/ 66 h 188"/>
              <a:gd name="T14" fmla="*/ 136 w 271"/>
              <a:gd name="T15" fmla="*/ 0 h 188"/>
              <a:gd name="T16" fmla="*/ 216 w 271"/>
              <a:gd name="T17" fmla="*/ 66 h 188"/>
              <a:gd name="T18" fmla="*/ 216 w 271"/>
              <a:gd name="T19" fmla="*/ 6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1" h="188">
                <a:moveTo>
                  <a:pt x="216" y="68"/>
                </a:moveTo>
                <a:cubicBezTo>
                  <a:pt x="247" y="75"/>
                  <a:pt x="271" y="99"/>
                  <a:pt x="271" y="128"/>
                </a:cubicBezTo>
                <a:cubicBezTo>
                  <a:pt x="271" y="157"/>
                  <a:pt x="247" y="188"/>
                  <a:pt x="213" y="188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28" y="188"/>
                  <a:pt x="0" y="159"/>
                  <a:pt x="0" y="128"/>
                </a:cubicBezTo>
                <a:cubicBezTo>
                  <a:pt x="0" y="99"/>
                  <a:pt x="24" y="75"/>
                  <a:pt x="56" y="68"/>
                </a:cubicBezTo>
                <a:cubicBezTo>
                  <a:pt x="56" y="68"/>
                  <a:pt x="56" y="67"/>
                  <a:pt x="56" y="66"/>
                </a:cubicBezTo>
                <a:cubicBezTo>
                  <a:pt x="56" y="29"/>
                  <a:pt x="92" y="0"/>
                  <a:pt x="136" y="0"/>
                </a:cubicBezTo>
                <a:cubicBezTo>
                  <a:pt x="180" y="0"/>
                  <a:pt x="216" y="29"/>
                  <a:pt x="216" y="66"/>
                </a:cubicBezTo>
                <a:cubicBezTo>
                  <a:pt x="216" y="67"/>
                  <a:pt x="216" y="68"/>
                  <a:pt x="216" y="68"/>
                </a:cubicBezTo>
              </a:path>
            </a:pathLst>
          </a:custGeom>
          <a:solidFill>
            <a:srgbClr val="4BC9D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9" name="Freeform 8"/>
          <p:cNvSpPr>
            <a:spLocks/>
          </p:cNvSpPr>
          <p:nvPr/>
        </p:nvSpPr>
        <p:spPr bwMode="auto">
          <a:xfrm>
            <a:off x="9195559" y="2781677"/>
            <a:ext cx="1653897" cy="1114815"/>
          </a:xfrm>
          <a:custGeom>
            <a:avLst/>
            <a:gdLst>
              <a:gd name="T0" fmla="*/ 216 w 271"/>
              <a:gd name="T1" fmla="*/ 68 h 188"/>
              <a:gd name="T2" fmla="*/ 271 w 271"/>
              <a:gd name="T3" fmla="*/ 128 h 188"/>
              <a:gd name="T4" fmla="*/ 213 w 271"/>
              <a:gd name="T5" fmla="*/ 188 h 188"/>
              <a:gd name="T6" fmla="*/ 64 w 271"/>
              <a:gd name="T7" fmla="*/ 188 h 188"/>
              <a:gd name="T8" fmla="*/ 0 w 271"/>
              <a:gd name="T9" fmla="*/ 128 h 188"/>
              <a:gd name="T10" fmla="*/ 56 w 271"/>
              <a:gd name="T11" fmla="*/ 68 h 188"/>
              <a:gd name="T12" fmla="*/ 56 w 271"/>
              <a:gd name="T13" fmla="*/ 66 h 188"/>
              <a:gd name="T14" fmla="*/ 136 w 271"/>
              <a:gd name="T15" fmla="*/ 0 h 188"/>
              <a:gd name="T16" fmla="*/ 216 w 271"/>
              <a:gd name="T17" fmla="*/ 66 h 188"/>
              <a:gd name="T18" fmla="*/ 216 w 271"/>
              <a:gd name="T19" fmla="*/ 6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1" h="188">
                <a:moveTo>
                  <a:pt x="216" y="68"/>
                </a:moveTo>
                <a:cubicBezTo>
                  <a:pt x="247" y="75"/>
                  <a:pt x="271" y="99"/>
                  <a:pt x="271" y="128"/>
                </a:cubicBezTo>
                <a:cubicBezTo>
                  <a:pt x="271" y="157"/>
                  <a:pt x="247" y="188"/>
                  <a:pt x="213" y="188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28" y="188"/>
                  <a:pt x="0" y="159"/>
                  <a:pt x="0" y="128"/>
                </a:cubicBezTo>
                <a:cubicBezTo>
                  <a:pt x="0" y="99"/>
                  <a:pt x="24" y="75"/>
                  <a:pt x="56" y="68"/>
                </a:cubicBezTo>
                <a:cubicBezTo>
                  <a:pt x="56" y="68"/>
                  <a:pt x="56" y="67"/>
                  <a:pt x="56" y="66"/>
                </a:cubicBezTo>
                <a:cubicBezTo>
                  <a:pt x="56" y="29"/>
                  <a:pt x="92" y="0"/>
                  <a:pt x="136" y="0"/>
                </a:cubicBezTo>
                <a:cubicBezTo>
                  <a:pt x="180" y="0"/>
                  <a:pt x="216" y="29"/>
                  <a:pt x="216" y="66"/>
                </a:cubicBezTo>
                <a:cubicBezTo>
                  <a:pt x="216" y="67"/>
                  <a:pt x="216" y="68"/>
                  <a:pt x="216" y="68"/>
                </a:cubicBezTo>
              </a:path>
            </a:pathLst>
          </a:custGeom>
          <a:solidFill>
            <a:srgbClr val="4BC9D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4974284" y="308368"/>
            <a:ext cx="4738304" cy="823850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簡單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  <a:sym typeface="时尚中黑简体" charset="0"/>
            </a:endParaRPr>
          </a:p>
          <a:p>
            <a:pPr algn="l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程式操作方式簡單，一目瞭然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57860" y="2123685"/>
            <a:ext cx="1107996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TW" altLang="en-US" sz="2400" b="1" dirty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程式</a:t>
            </a:r>
            <a:r>
              <a:rPr kumimoji="1" lang="en-US" altLang="zh-TW" sz="24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/>
            </a:r>
            <a:br>
              <a:rPr kumimoji="1" lang="en-US" altLang="zh-TW" sz="24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</a:br>
            <a:r>
              <a:rPr kumimoji="1" lang="zh-TW" altLang="en-US" sz="24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的特色</a:t>
            </a:r>
            <a:endParaRPr kumimoji="1" lang="zh-CN" altLang="en-US" sz="2400" b="1" dirty="0">
              <a:solidFill>
                <a:srgbClr val="131E54"/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微软雅黑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6400800" y="2622855"/>
            <a:ext cx="4428175" cy="66380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00000"/>
              </a:lnSpc>
              <a:spcBef>
                <a:spcPts val="0"/>
              </a:spcBef>
            </a:pPr>
            <a:r>
              <a:rPr lang="zh-TW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方便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  <a:sym typeface="时尚中黑简体" charset="0"/>
            </a:endParaRPr>
          </a:p>
          <a:p>
            <a:pPr lvl="0" algn="l" defTabSz="914400">
              <a:lnSpc>
                <a:spcPct val="100000"/>
              </a:lnSpc>
              <a:spcBef>
                <a:spcPts val="0"/>
              </a:spcBef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幫您快速決定該吃什麼東西</a:t>
            </a: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+mn-cs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6014980" y="4499613"/>
            <a:ext cx="4957820" cy="66380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00000"/>
              </a:lnSpc>
              <a:spcBef>
                <a:spcPts val="0"/>
              </a:spcBef>
            </a:pPr>
            <a:r>
              <a:rPr lang="zh-TW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清楚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  <a:sym typeface="时尚中黑简体" charset="0"/>
            </a:endParaRPr>
          </a:p>
          <a:p>
            <a:pPr lvl="0" algn="l" defTabSz="914400">
              <a:lnSpc>
                <a:spcPct val="100000"/>
              </a:lnSpc>
              <a:spcBef>
                <a:spcPts val="0"/>
              </a:spcBef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省略過多的資訊與按鈕，讓您能快速找到您需要的</a:t>
            </a:r>
            <a:endParaRPr lang="en-US" altLang="zh-CN" sz="1600" kern="0" dirty="0">
              <a:solidFill>
                <a:prstClr val="black">
                  <a:lumMod val="75000"/>
                  <a:lumOff val="25000"/>
                </a:prst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9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>
            <a:spLocks/>
          </p:cNvSpPr>
          <p:nvPr/>
        </p:nvSpPr>
        <p:spPr bwMode="auto">
          <a:xfrm rot="-368024">
            <a:off x="9940926" y="2788445"/>
            <a:ext cx="1402556" cy="1215231"/>
          </a:xfrm>
          <a:custGeom>
            <a:avLst/>
            <a:gdLst>
              <a:gd name="T0" fmla="*/ 1402481 w 18559"/>
              <a:gd name="T1" fmla="*/ 1281053 h 19570"/>
              <a:gd name="T2" fmla="*/ 1402481 w 18559"/>
              <a:gd name="T3" fmla="*/ 1281053 h 19570"/>
              <a:gd name="T4" fmla="*/ 1402481 w 18559"/>
              <a:gd name="T5" fmla="*/ 1281053 h 19570"/>
              <a:gd name="T6" fmla="*/ 1402481 w 18559"/>
              <a:gd name="T7" fmla="*/ 1281053 h 195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559" h="19570">
                <a:moveTo>
                  <a:pt x="12386" y="18458"/>
                </a:moveTo>
                <a:cubicBezTo>
                  <a:pt x="12386" y="18458"/>
                  <a:pt x="16653" y="17188"/>
                  <a:pt x="18101" y="12617"/>
                </a:cubicBezTo>
                <a:cubicBezTo>
                  <a:pt x="19547" y="8045"/>
                  <a:pt x="17893" y="565"/>
                  <a:pt x="8357" y="18"/>
                </a:cubicBezTo>
                <a:cubicBezTo>
                  <a:pt x="-1180" y="-530"/>
                  <a:pt x="-2052" y="11715"/>
                  <a:pt x="3201" y="16145"/>
                </a:cubicBezTo>
                <a:cubicBezTo>
                  <a:pt x="3201" y="16145"/>
                  <a:pt x="2334" y="18065"/>
                  <a:pt x="1013" y="18264"/>
                </a:cubicBezTo>
                <a:cubicBezTo>
                  <a:pt x="1013" y="18264"/>
                  <a:pt x="6452" y="21069"/>
                  <a:pt x="12386" y="18458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8286751" y="1836737"/>
            <a:ext cx="1659732" cy="1739107"/>
          </a:xfrm>
          <a:custGeom>
            <a:avLst/>
            <a:gdLst>
              <a:gd name="T0" fmla="*/ 1659646 w 19415"/>
              <a:gd name="T1" fmla="*/ 1998402 h 20101"/>
              <a:gd name="T2" fmla="*/ 1659646 w 19415"/>
              <a:gd name="T3" fmla="*/ 1998402 h 20101"/>
              <a:gd name="T4" fmla="*/ 1659646 w 19415"/>
              <a:gd name="T5" fmla="*/ 1998402 h 20101"/>
              <a:gd name="T6" fmla="*/ 1659646 w 19415"/>
              <a:gd name="T7" fmla="*/ 1998402 h 201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15" h="20101">
                <a:moveTo>
                  <a:pt x="437" y="10901"/>
                </a:moveTo>
                <a:cubicBezTo>
                  <a:pt x="437" y="10901"/>
                  <a:pt x="-1790" y="4367"/>
                  <a:pt x="3812" y="1434"/>
                </a:cubicBezTo>
                <a:cubicBezTo>
                  <a:pt x="9414" y="-1499"/>
                  <a:pt x="19000" y="-233"/>
                  <a:pt x="19405" y="8034"/>
                </a:cubicBezTo>
                <a:cubicBezTo>
                  <a:pt x="19810" y="16300"/>
                  <a:pt x="8267" y="20101"/>
                  <a:pt x="7254" y="20101"/>
                </a:cubicBezTo>
                <a:cubicBezTo>
                  <a:pt x="7254" y="20101"/>
                  <a:pt x="8537" y="18434"/>
                  <a:pt x="8807" y="17100"/>
                </a:cubicBezTo>
                <a:cubicBezTo>
                  <a:pt x="8807" y="17100"/>
                  <a:pt x="1584" y="17300"/>
                  <a:pt x="437" y="109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 rot="18900000" flipH="1">
            <a:off x="6232923" y="2144316"/>
            <a:ext cx="1870868" cy="2000251"/>
          </a:xfrm>
          <a:custGeom>
            <a:avLst/>
            <a:gdLst>
              <a:gd name="T0" fmla="*/ 1870869 w 17248"/>
              <a:gd name="T1" fmla="*/ 2271229 h 19694"/>
              <a:gd name="T2" fmla="*/ 1870869 w 17248"/>
              <a:gd name="T3" fmla="*/ 2271229 h 19694"/>
              <a:gd name="T4" fmla="*/ 1870869 w 17248"/>
              <a:gd name="T5" fmla="*/ 2271229 h 19694"/>
              <a:gd name="T6" fmla="*/ 1870869 w 17248"/>
              <a:gd name="T7" fmla="*/ 2271229 h 196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248" h="19694">
                <a:moveTo>
                  <a:pt x="9295" y="16821"/>
                </a:moveTo>
                <a:cubicBezTo>
                  <a:pt x="9295" y="16821"/>
                  <a:pt x="10944" y="15947"/>
                  <a:pt x="11314" y="19694"/>
                </a:cubicBezTo>
                <a:cubicBezTo>
                  <a:pt x="11314" y="19694"/>
                  <a:pt x="13742" y="16401"/>
                  <a:pt x="13159" y="14664"/>
                </a:cubicBezTo>
                <a:cubicBezTo>
                  <a:pt x="13159" y="14664"/>
                  <a:pt x="18963" y="10435"/>
                  <a:pt x="16740" y="4550"/>
                </a:cubicBezTo>
                <a:cubicBezTo>
                  <a:pt x="14517" y="-1334"/>
                  <a:pt x="8984" y="-470"/>
                  <a:pt x="6006" y="1391"/>
                </a:cubicBezTo>
                <a:cubicBezTo>
                  <a:pt x="3028" y="3252"/>
                  <a:pt x="-2636" y="8390"/>
                  <a:pt x="1403" y="14328"/>
                </a:cubicBezTo>
                <a:cubicBezTo>
                  <a:pt x="5442" y="20266"/>
                  <a:pt x="9295" y="16821"/>
                  <a:pt x="9295" y="16821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" name="AutoShape 5"/>
          <p:cNvSpPr>
            <a:spLocks/>
          </p:cNvSpPr>
          <p:nvPr/>
        </p:nvSpPr>
        <p:spPr bwMode="auto">
          <a:xfrm>
            <a:off x="10325894" y="4219575"/>
            <a:ext cx="1015207" cy="941388"/>
          </a:xfrm>
          <a:custGeom>
            <a:avLst/>
            <a:gdLst>
              <a:gd name="T0" fmla="*/ 1015206 w 18178"/>
              <a:gd name="T1" fmla="*/ 1060778 h 17410"/>
              <a:gd name="T2" fmla="*/ 1015206 w 18178"/>
              <a:gd name="T3" fmla="*/ 1060778 h 17410"/>
              <a:gd name="T4" fmla="*/ 1015206 w 18178"/>
              <a:gd name="T5" fmla="*/ 1060778 h 17410"/>
              <a:gd name="T6" fmla="*/ 1015206 w 18178"/>
              <a:gd name="T7" fmla="*/ 1060778 h 174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178" h="17410">
                <a:moveTo>
                  <a:pt x="2655" y="12934"/>
                </a:moveTo>
                <a:cubicBezTo>
                  <a:pt x="2655" y="12934"/>
                  <a:pt x="-551" y="9843"/>
                  <a:pt x="1226" y="4932"/>
                </a:cubicBezTo>
                <a:cubicBezTo>
                  <a:pt x="3004" y="20"/>
                  <a:pt x="7866" y="-1104"/>
                  <a:pt x="12856" y="1029"/>
                </a:cubicBezTo>
                <a:cubicBezTo>
                  <a:pt x="17846" y="3162"/>
                  <a:pt x="21049" y="7097"/>
                  <a:pt x="14457" y="15319"/>
                </a:cubicBezTo>
                <a:cubicBezTo>
                  <a:pt x="8193" y="20496"/>
                  <a:pt x="0" y="14427"/>
                  <a:pt x="0" y="14427"/>
                </a:cubicBezTo>
                <a:cubicBezTo>
                  <a:pt x="0" y="14427"/>
                  <a:pt x="2302" y="14369"/>
                  <a:pt x="2655" y="1293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7" name="AutoShape 6"/>
          <p:cNvSpPr>
            <a:spLocks/>
          </p:cNvSpPr>
          <p:nvPr/>
        </p:nvSpPr>
        <p:spPr bwMode="auto">
          <a:xfrm>
            <a:off x="5765801" y="4217989"/>
            <a:ext cx="1439863" cy="1340644"/>
          </a:xfrm>
          <a:custGeom>
            <a:avLst/>
            <a:gdLst>
              <a:gd name="T0" fmla="*/ 1439863 w 18390"/>
              <a:gd name="T1" fmla="*/ 1571939 h 19232"/>
              <a:gd name="T2" fmla="*/ 1439863 w 18390"/>
              <a:gd name="T3" fmla="*/ 1571939 h 19232"/>
              <a:gd name="T4" fmla="*/ 1439863 w 18390"/>
              <a:gd name="T5" fmla="*/ 1571939 h 19232"/>
              <a:gd name="T6" fmla="*/ 1439863 w 18390"/>
              <a:gd name="T7" fmla="*/ 1571939 h 192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390" h="19232">
                <a:moveTo>
                  <a:pt x="14685" y="14520"/>
                </a:moveTo>
                <a:cubicBezTo>
                  <a:pt x="14685" y="14520"/>
                  <a:pt x="13425" y="15792"/>
                  <a:pt x="18303" y="19144"/>
                </a:cubicBezTo>
                <a:cubicBezTo>
                  <a:pt x="18303" y="19144"/>
                  <a:pt x="12930" y="19940"/>
                  <a:pt x="9851" y="16725"/>
                </a:cubicBezTo>
                <a:cubicBezTo>
                  <a:pt x="9851" y="16725"/>
                  <a:pt x="3715" y="18516"/>
                  <a:pt x="911" y="12525"/>
                </a:cubicBezTo>
                <a:cubicBezTo>
                  <a:pt x="-1892" y="6535"/>
                  <a:pt x="2364" y="2325"/>
                  <a:pt x="5666" y="1021"/>
                </a:cubicBezTo>
                <a:cubicBezTo>
                  <a:pt x="8968" y="-282"/>
                  <a:pt x="16406" y="-1659"/>
                  <a:pt x="18057" y="5945"/>
                </a:cubicBezTo>
                <a:cubicBezTo>
                  <a:pt x="19708" y="13550"/>
                  <a:pt x="14685" y="14520"/>
                  <a:pt x="14685" y="1452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7231063" y="3675856"/>
            <a:ext cx="2833688" cy="3956051"/>
          </a:xfrm>
          <a:custGeom>
            <a:avLst/>
            <a:gdLst>
              <a:gd name="T0" fmla="*/ 2833688 w 21100"/>
              <a:gd name="T1" fmla="*/ 3961365 h 21585"/>
              <a:gd name="T2" fmla="*/ 2833688 w 21100"/>
              <a:gd name="T3" fmla="*/ 3961365 h 21585"/>
              <a:gd name="T4" fmla="*/ 2833688 w 21100"/>
              <a:gd name="T5" fmla="*/ 3961365 h 21585"/>
              <a:gd name="T6" fmla="*/ 2833688 w 21100"/>
              <a:gd name="T7" fmla="*/ 3961365 h 2158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00" h="21585">
                <a:moveTo>
                  <a:pt x="15779" y="14939"/>
                </a:moveTo>
                <a:cubicBezTo>
                  <a:pt x="17449" y="12449"/>
                  <a:pt x="17163" y="10816"/>
                  <a:pt x="17517" y="9432"/>
                </a:cubicBezTo>
                <a:cubicBezTo>
                  <a:pt x="17872" y="8048"/>
                  <a:pt x="18914" y="6819"/>
                  <a:pt x="19456" y="6253"/>
                </a:cubicBezTo>
                <a:cubicBezTo>
                  <a:pt x="20109" y="5571"/>
                  <a:pt x="21309" y="4087"/>
                  <a:pt x="21068" y="3664"/>
                </a:cubicBezTo>
                <a:cubicBezTo>
                  <a:pt x="20586" y="2819"/>
                  <a:pt x="19081" y="4761"/>
                  <a:pt x="18047" y="5800"/>
                </a:cubicBezTo>
                <a:cubicBezTo>
                  <a:pt x="17013" y="6838"/>
                  <a:pt x="16012" y="7392"/>
                  <a:pt x="15676" y="7335"/>
                </a:cubicBezTo>
                <a:cubicBezTo>
                  <a:pt x="15339" y="7278"/>
                  <a:pt x="16041" y="5788"/>
                  <a:pt x="16586" y="4428"/>
                </a:cubicBezTo>
                <a:cubicBezTo>
                  <a:pt x="17486" y="2184"/>
                  <a:pt x="17991" y="1200"/>
                  <a:pt x="17018" y="1037"/>
                </a:cubicBezTo>
                <a:cubicBezTo>
                  <a:pt x="15815" y="835"/>
                  <a:pt x="15304" y="3298"/>
                  <a:pt x="14635" y="4620"/>
                </a:cubicBezTo>
                <a:cubicBezTo>
                  <a:pt x="14016" y="5844"/>
                  <a:pt x="13612" y="6486"/>
                  <a:pt x="12961" y="6446"/>
                </a:cubicBezTo>
                <a:cubicBezTo>
                  <a:pt x="12690" y="6429"/>
                  <a:pt x="12516" y="5483"/>
                  <a:pt x="12464" y="3504"/>
                </a:cubicBezTo>
                <a:cubicBezTo>
                  <a:pt x="12387" y="604"/>
                  <a:pt x="12306" y="-15"/>
                  <a:pt x="11710" y="0"/>
                </a:cubicBezTo>
                <a:cubicBezTo>
                  <a:pt x="10303" y="36"/>
                  <a:pt x="10565" y="1770"/>
                  <a:pt x="10493" y="3259"/>
                </a:cubicBezTo>
                <a:cubicBezTo>
                  <a:pt x="10420" y="4748"/>
                  <a:pt x="10647" y="6287"/>
                  <a:pt x="10471" y="6344"/>
                </a:cubicBezTo>
                <a:cubicBezTo>
                  <a:pt x="9699" y="6596"/>
                  <a:pt x="9171" y="4711"/>
                  <a:pt x="8418" y="3343"/>
                </a:cubicBezTo>
                <a:cubicBezTo>
                  <a:pt x="7665" y="1975"/>
                  <a:pt x="7129" y="38"/>
                  <a:pt x="5980" y="941"/>
                </a:cubicBezTo>
                <a:cubicBezTo>
                  <a:pt x="5158" y="1587"/>
                  <a:pt x="6307" y="4172"/>
                  <a:pt x="7188" y="5763"/>
                </a:cubicBezTo>
                <a:cubicBezTo>
                  <a:pt x="8068" y="7354"/>
                  <a:pt x="8456" y="8632"/>
                  <a:pt x="7542" y="9287"/>
                </a:cubicBezTo>
                <a:cubicBezTo>
                  <a:pt x="6288" y="10185"/>
                  <a:pt x="5462" y="9514"/>
                  <a:pt x="3981" y="8832"/>
                </a:cubicBezTo>
                <a:cubicBezTo>
                  <a:pt x="2501" y="8150"/>
                  <a:pt x="1094" y="8116"/>
                  <a:pt x="402" y="8692"/>
                </a:cubicBezTo>
                <a:cubicBezTo>
                  <a:pt x="-290" y="9268"/>
                  <a:pt x="41" y="9844"/>
                  <a:pt x="429" y="9736"/>
                </a:cubicBezTo>
                <a:cubicBezTo>
                  <a:pt x="818" y="9628"/>
                  <a:pt x="1370" y="9750"/>
                  <a:pt x="2568" y="10327"/>
                </a:cubicBezTo>
                <a:cubicBezTo>
                  <a:pt x="3766" y="10903"/>
                  <a:pt x="4378" y="11843"/>
                  <a:pt x="6186" y="12609"/>
                </a:cubicBezTo>
                <a:cubicBezTo>
                  <a:pt x="7994" y="13375"/>
                  <a:pt x="8519" y="13839"/>
                  <a:pt x="9018" y="14760"/>
                </a:cubicBezTo>
                <a:cubicBezTo>
                  <a:pt x="9518" y="15681"/>
                  <a:pt x="9456" y="18548"/>
                  <a:pt x="9456" y="18548"/>
                </a:cubicBezTo>
                <a:cubicBezTo>
                  <a:pt x="9468" y="19552"/>
                  <a:pt x="9460" y="20566"/>
                  <a:pt x="9435" y="21585"/>
                </a:cubicBezTo>
                <a:lnTo>
                  <a:pt x="15294" y="21585"/>
                </a:lnTo>
                <a:cubicBezTo>
                  <a:pt x="15521" y="17542"/>
                  <a:pt x="15779" y="14939"/>
                  <a:pt x="15779" y="14939"/>
                </a:cubicBezTo>
                <a:close/>
              </a:path>
            </a:pathLst>
          </a:custGeom>
          <a:solidFill>
            <a:srgbClr val="D5BEA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1" tIns="19051" rIns="19051" bIns="19051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6882607" y="2850358"/>
            <a:ext cx="325437" cy="397668"/>
          </a:xfrm>
          <a:custGeom>
            <a:avLst/>
            <a:gdLst>
              <a:gd name="T0" fmla="*/ 325422 w 21483"/>
              <a:gd name="T1" fmla="*/ 402056 h 21481"/>
              <a:gd name="T2" fmla="*/ 325422 w 21483"/>
              <a:gd name="T3" fmla="*/ 402056 h 21481"/>
              <a:gd name="T4" fmla="*/ 325422 w 21483"/>
              <a:gd name="T5" fmla="*/ 402056 h 21481"/>
              <a:gd name="T6" fmla="*/ 325422 w 21483"/>
              <a:gd name="T7" fmla="*/ 402056 h 214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83" h="21481">
                <a:moveTo>
                  <a:pt x="8726" y="17"/>
                </a:moveTo>
                <a:cubicBezTo>
                  <a:pt x="7756" y="152"/>
                  <a:pt x="7128" y="1011"/>
                  <a:pt x="7194" y="2013"/>
                </a:cubicBezTo>
                <a:lnTo>
                  <a:pt x="573" y="2938"/>
                </a:lnTo>
                <a:cubicBezTo>
                  <a:pt x="175" y="2995"/>
                  <a:pt x="-71" y="3389"/>
                  <a:pt x="18" y="3809"/>
                </a:cubicBezTo>
                <a:lnTo>
                  <a:pt x="85" y="4172"/>
                </a:lnTo>
                <a:cubicBezTo>
                  <a:pt x="175" y="4592"/>
                  <a:pt x="579" y="4880"/>
                  <a:pt x="973" y="4825"/>
                </a:cubicBezTo>
                <a:lnTo>
                  <a:pt x="18012" y="2449"/>
                </a:lnTo>
                <a:cubicBezTo>
                  <a:pt x="18410" y="2394"/>
                  <a:pt x="18654" y="1996"/>
                  <a:pt x="18568" y="1578"/>
                </a:cubicBezTo>
                <a:lnTo>
                  <a:pt x="18501" y="1215"/>
                </a:lnTo>
                <a:cubicBezTo>
                  <a:pt x="18413" y="797"/>
                  <a:pt x="18010" y="508"/>
                  <a:pt x="17612" y="562"/>
                </a:cubicBezTo>
                <a:lnTo>
                  <a:pt x="11015" y="1487"/>
                </a:lnTo>
                <a:cubicBezTo>
                  <a:pt x="10668" y="523"/>
                  <a:pt x="9699" y="-119"/>
                  <a:pt x="8726" y="17"/>
                </a:cubicBezTo>
                <a:close/>
                <a:moveTo>
                  <a:pt x="3639" y="5224"/>
                </a:moveTo>
                <a:cubicBezTo>
                  <a:pt x="3157" y="5224"/>
                  <a:pt x="2791" y="5542"/>
                  <a:pt x="2839" y="5932"/>
                </a:cubicBezTo>
                <a:lnTo>
                  <a:pt x="4772" y="20773"/>
                </a:lnTo>
                <a:cubicBezTo>
                  <a:pt x="4824" y="21163"/>
                  <a:pt x="5246" y="21481"/>
                  <a:pt x="5727" y="21481"/>
                </a:cubicBezTo>
                <a:lnTo>
                  <a:pt x="18590" y="21481"/>
                </a:lnTo>
                <a:cubicBezTo>
                  <a:pt x="19071" y="21481"/>
                  <a:pt x="19493" y="21163"/>
                  <a:pt x="19545" y="20773"/>
                </a:cubicBezTo>
                <a:lnTo>
                  <a:pt x="21478" y="5932"/>
                </a:lnTo>
                <a:cubicBezTo>
                  <a:pt x="21529" y="5542"/>
                  <a:pt x="21159" y="5224"/>
                  <a:pt x="20678" y="5224"/>
                </a:cubicBezTo>
                <a:lnTo>
                  <a:pt x="3639" y="5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>
            <a:off x="8864600" y="2417763"/>
            <a:ext cx="504032" cy="459581"/>
          </a:xfrm>
          <a:custGeom>
            <a:avLst/>
            <a:gdLst>
              <a:gd name="T0" fmla="*/ 504008 w 21405"/>
              <a:gd name="T1" fmla="*/ 467803 h 21354"/>
              <a:gd name="T2" fmla="*/ 504008 w 21405"/>
              <a:gd name="T3" fmla="*/ 467803 h 21354"/>
              <a:gd name="T4" fmla="*/ 504008 w 21405"/>
              <a:gd name="T5" fmla="*/ 467803 h 21354"/>
              <a:gd name="T6" fmla="*/ 504008 w 21405"/>
              <a:gd name="T7" fmla="*/ 467803 h 213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05" h="21354">
                <a:moveTo>
                  <a:pt x="14424" y="10166"/>
                </a:moveTo>
                <a:cubicBezTo>
                  <a:pt x="14421" y="10170"/>
                  <a:pt x="14419" y="10176"/>
                  <a:pt x="14416" y="10178"/>
                </a:cubicBezTo>
                <a:cubicBezTo>
                  <a:pt x="15181" y="10077"/>
                  <a:pt x="15886" y="10185"/>
                  <a:pt x="16415" y="10486"/>
                </a:cubicBezTo>
                <a:cubicBezTo>
                  <a:pt x="16750" y="10675"/>
                  <a:pt x="17023" y="10929"/>
                  <a:pt x="17234" y="11259"/>
                </a:cubicBezTo>
                <a:cubicBezTo>
                  <a:pt x="17748" y="12071"/>
                  <a:pt x="17748" y="13239"/>
                  <a:pt x="17190" y="14452"/>
                </a:cubicBezTo>
                <a:cubicBezTo>
                  <a:pt x="17165" y="14503"/>
                  <a:pt x="17139" y="14559"/>
                  <a:pt x="17109" y="14616"/>
                </a:cubicBezTo>
                <a:lnTo>
                  <a:pt x="17067" y="14703"/>
                </a:lnTo>
                <a:cubicBezTo>
                  <a:pt x="17028" y="14775"/>
                  <a:pt x="16988" y="14853"/>
                  <a:pt x="16954" y="14933"/>
                </a:cubicBezTo>
                <a:cubicBezTo>
                  <a:pt x="16460" y="15989"/>
                  <a:pt x="16247" y="17163"/>
                  <a:pt x="16481" y="18287"/>
                </a:cubicBezTo>
                <a:cubicBezTo>
                  <a:pt x="16714" y="19441"/>
                  <a:pt x="17405" y="20345"/>
                  <a:pt x="18313" y="20843"/>
                </a:cubicBezTo>
                <a:cubicBezTo>
                  <a:pt x="19036" y="21245"/>
                  <a:pt x="19888" y="21409"/>
                  <a:pt x="20788" y="21338"/>
                </a:cubicBezTo>
                <a:cubicBezTo>
                  <a:pt x="21028" y="21318"/>
                  <a:pt x="21229" y="21160"/>
                  <a:pt x="21331" y="20943"/>
                </a:cubicBezTo>
                <a:cubicBezTo>
                  <a:pt x="21384" y="20827"/>
                  <a:pt x="21412" y="20698"/>
                  <a:pt x="21402" y="20559"/>
                </a:cubicBezTo>
                <a:cubicBezTo>
                  <a:pt x="21376" y="20159"/>
                  <a:pt x="21057" y="19860"/>
                  <a:pt x="20690" y="19888"/>
                </a:cubicBezTo>
                <a:cubicBezTo>
                  <a:pt x="19999" y="19945"/>
                  <a:pt x="19388" y="19812"/>
                  <a:pt x="18913" y="19550"/>
                </a:cubicBezTo>
                <a:cubicBezTo>
                  <a:pt x="18321" y="19211"/>
                  <a:pt x="17932" y="18700"/>
                  <a:pt x="17776" y="17967"/>
                </a:cubicBezTo>
                <a:cubicBezTo>
                  <a:pt x="17627" y="17251"/>
                  <a:pt x="17750" y="16417"/>
                  <a:pt x="18135" y="15593"/>
                </a:cubicBezTo>
                <a:cubicBezTo>
                  <a:pt x="18163" y="15532"/>
                  <a:pt x="18191" y="15473"/>
                  <a:pt x="18222" y="15414"/>
                </a:cubicBezTo>
                <a:lnTo>
                  <a:pt x="18274" y="15315"/>
                </a:lnTo>
                <a:cubicBezTo>
                  <a:pt x="18308" y="15246"/>
                  <a:pt x="18339" y="15181"/>
                  <a:pt x="18372" y="15112"/>
                </a:cubicBezTo>
                <a:cubicBezTo>
                  <a:pt x="19089" y="13580"/>
                  <a:pt x="19190" y="11812"/>
                  <a:pt x="18326" y="10434"/>
                </a:cubicBezTo>
                <a:cubicBezTo>
                  <a:pt x="17985" y="9898"/>
                  <a:pt x="17533" y="9479"/>
                  <a:pt x="17015" y="9191"/>
                </a:cubicBezTo>
                <a:cubicBezTo>
                  <a:pt x="16373" y="8838"/>
                  <a:pt x="15646" y="8672"/>
                  <a:pt x="14886" y="8680"/>
                </a:cubicBezTo>
                <a:cubicBezTo>
                  <a:pt x="14798" y="9186"/>
                  <a:pt x="14648" y="9687"/>
                  <a:pt x="14424" y="10166"/>
                </a:cubicBezTo>
                <a:close/>
                <a:moveTo>
                  <a:pt x="7944" y="607"/>
                </a:moveTo>
                <a:lnTo>
                  <a:pt x="3347" y="10477"/>
                </a:lnTo>
                <a:lnTo>
                  <a:pt x="6409" y="12184"/>
                </a:lnTo>
                <a:lnTo>
                  <a:pt x="6425" y="12153"/>
                </a:lnTo>
                <a:cubicBezTo>
                  <a:pt x="6580" y="12263"/>
                  <a:pt x="6742" y="12370"/>
                  <a:pt x="6910" y="12463"/>
                </a:cubicBezTo>
                <a:cubicBezTo>
                  <a:pt x="9393" y="13847"/>
                  <a:pt x="12456" y="12755"/>
                  <a:pt x="13720" y="10041"/>
                </a:cubicBezTo>
                <a:cubicBezTo>
                  <a:pt x="14983" y="7328"/>
                  <a:pt x="13988" y="3975"/>
                  <a:pt x="11507" y="2593"/>
                </a:cubicBezTo>
                <a:cubicBezTo>
                  <a:pt x="11337" y="2497"/>
                  <a:pt x="11164" y="2416"/>
                  <a:pt x="10992" y="2345"/>
                </a:cubicBezTo>
                <a:lnTo>
                  <a:pt x="11007" y="2313"/>
                </a:lnTo>
                <a:cubicBezTo>
                  <a:pt x="11007" y="2313"/>
                  <a:pt x="7944" y="607"/>
                  <a:pt x="7944" y="607"/>
                </a:cubicBezTo>
                <a:close/>
                <a:moveTo>
                  <a:pt x="4176" y="195"/>
                </a:moveTo>
                <a:cubicBezTo>
                  <a:pt x="3485" y="-191"/>
                  <a:pt x="2675" y="14"/>
                  <a:pt x="2378" y="652"/>
                </a:cubicBezTo>
                <a:cubicBezTo>
                  <a:pt x="2084" y="1289"/>
                  <a:pt x="2404" y="2124"/>
                  <a:pt x="3098" y="2511"/>
                </a:cubicBezTo>
                <a:lnTo>
                  <a:pt x="5766" y="3996"/>
                </a:lnTo>
                <a:lnTo>
                  <a:pt x="6845" y="1682"/>
                </a:lnTo>
                <a:cubicBezTo>
                  <a:pt x="6845" y="1682"/>
                  <a:pt x="4176" y="195"/>
                  <a:pt x="4176" y="195"/>
                </a:cubicBezTo>
                <a:close/>
                <a:moveTo>
                  <a:pt x="1907" y="5070"/>
                </a:moveTo>
                <a:cubicBezTo>
                  <a:pt x="1213" y="4686"/>
                  <a:pt x="406" y="4889"/>
                  <a:pt x="109" y="5527"/>
                </a:cubicBezTo>
                <a:cubicBezTo>
                  <a:pt x="-187" y="6163"/>
                  <a:pt x="136" y="7001"/>
                  <a:pt x="829" y="7386"/>
                </a:cubicBezTo>
                <a:lnTo>
                  <a:pt x="3495" y="8872"/>
                </a:lnTo>
                <a:lnTo>
                  <a:pt x="4574" y="6556"/>
                </a:lnTo>
                <a:cubicBezTo>
                  <a:pt x="4574" y="6556"/>
                  <a:pt x="1907" y="5070"/>
                  <a:pt x="1907" y="50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1" name="AutoShape 10"/>
          <p:cNvSpPr>
            <a:spLocks/>
          </p:cNvSpPr>
          <p:nvPr/>
        </p:nvSpPr>
        <p:spPr bwMode="auto">
          <a:xfrm>
            <a:off x="6300787" y="4643438"/>
            <a:ext cx="369095" cy="370681"/>
          </a:xfrm>
          <a:custGeom>
            <a:avLst/>
            <a:gdLst>
              <a:gd name="T0" fmla="*/ 369076 w 20741"/>
              <a:gd name="T1" fmla="*/ 371353 h 21515"/>
              <a:gd name="T2" fmla="*/ 369076 w 20741"/>
              <a:gd name="T3" fmla="*/ 371353 h 21515"/>
              <a:gd name="T4" fmla="*/ 369076 w 20741"/>
              <a:gd name="T5" fmla="*/ 371353 h 21515"/>
              <a:gd name="T6" fmla="*/ 369076 w 20741"/>
              <a:gd name="T7" fmla="*/ 371353 h 215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41" h="21515">
                <a:moveTo>
                  <a:pt x="19460" y="8852"/>
                </a:moveTo>
                <a:cubicBezTo>
                  <a:pt x="18168" y="10188"/>
                  <a:pt x="16268" y="10511"/>
                  <a:pt x="14681" y="9829"/>
                </a:cubicBezTo>
                <a:lnTo>
                  <a:pt x="12375" y="12339"/>
                </a:lnTo>
                <a:lnTo>
                  <a:pt x="19236" y="18800"/>
                </a:lnTo>
                <a:cubicBezTo>
                  <a:pt x="19456" y="19006"/>
                  <a:pt x="19488" y="19324"/>
                  <a:pt x="19312" y="19507"/>
                </a:cubicBezTo>
                <a:lnTo>
                  <a:pt x="17483" y="21399"/>
                </a:lnTo>
                <a:cubicBezTo>
                  <a:pt x="17305" y="21580"/>
                  <a:pt x="16996" y="21544"/>
                  <a:pt x="16795" y="21317"/>
                </a:cubicBezTo>
                <a:lnTo>
                  <a:pt x="10583" y="14291"/>
                </a:lnTo>
                <a:lnTo>
                  <a:pt x="4883" y="20504"/>
                </a:lnTo>
                <a:lnTo>
                  <a:pt x="4867" y="20486"/>
                </a:lnTo>
                <a:cubicBezTo>
                  <a:pt x="4067" y="21246"/>
                  <a:pt x="2825" y="21228"/>
                  <a:pt x="2048" y="20426"/>
                </a:cubicBezTo>
                <a:cubicBezTo>
                  <a:pt x="1273" y="19627"/>
                  <a:pt x="1254" y="18342"/>
                  <a:pt x="1990" y="17517"/>
                </a:cubicBezTo>
                <a:lnTo>
                  <a:pt x="1988" y="17515"/>
                </a:lnTo>
                <a:lnTo>
                  <a:pt x="2026" y="17475"/>
                </a:lnTo>
                <a:cubicBezTo>
                  <a:pt x="2033" y="17466"/>
                  <a:pt x="2039" y="17459"/>
                  <a:pt x="2048" y="17451"/>
                </a:cubicBezTo>
                <a:cubicBezTo>
                  <a:pt x="2077" y="17421"/>
                  <a:pt x="2107" y="17394"/>
                  <a:pt x="2138" y="17369"/>
                </a:cubicBezTo>
                <a:lnTo>
                  <a:pt x="8124" y="11508"/>
                </a:lnTo>
                <a:lnTo>
                  <a:pt x="6103" y="9220"/>
                </a:lnTo>
                <a:cubicBezTo>
                  <a:pt x="5381" y="8672"/>
                  <a:pt x="4605" y="8341"/>
                  <a:pt x="3897" y="8259"/>
                </a:cubicBezTo>
                <a:cubicBezTo>
                  <a:pt x="3897" y="8259"/>
                  <a:pt x="1419" y="8111"/>
                  <a:pt x="1228" y="12020"/>
                </a:cubicBezTo>
                <a:cubicBezTo>
                  <a:pt x="1225" y="12103"/>
                  <a:pt x="1170" y="12118"/>
                  <a:pt x="1106" y="12053"/>
                </a:cubicBezTo>
                <a:lnTo>
                  <a:pt x="367" y="11289"/>
                </a:lnTo>
                <a:cubicBezTo>
                  <a:pt x="301" y="11222"/>
                  <a:pt x="224" y="11098"/>
                  <a:pt x="200" y="11012"/>
                </a:cubicBezTo>
                <a:cubicBezTo>
                  <a:pt x="18" y="10377"/>
                  <a:pt x="-510" y="7897"/>
                  <a:pt x="1496" y="5782"/>
                </a:cubicBezTo>
                <a:lnTo>
                  <a:pt x="4052" y="3142"/>
                </a:lnTo>
                <a:cubicBezTo>
                  <a:pt x="4104" y="3087"/>
                  <a:pt x="4153" y="3050"/>
                  <a:pt x="4156" y="3050"/>
                </a:cubicBezTo>
                <a:cubicBezTo>
                  <a:pt x="4161" y="3056"/>
                  <a:pt x="4234" y="3074"/>
                  <a:pt x="4318" y="3074"/>
                </a:cubicBezTo>
                <a:cubicBezTo>
                  <a:pt x="4644" y="3089"/>
                  <a:pt x="4979" y="2963"/>
                  <a:pt x="5232" y="2704"/>
                </a:cubicBezTo>
                <a:cubicBezTo>
                  <a:pt x="5492" y="2434"/>
                  <a:pt x="5612" y="2078"/>
                  <a:pt x="5592" y="1729"/>
                </a:cubicBezTo>
                <a:cubicBezTo>
                  <a:pt x="5589" y="1641"/>
                  <a:pt x="5618" y="1527"/>
                  <a:pt x="5669" y="1473"/>
                </a:cubicBezTo>
                <a:lnTo>
                  <a:pt x="7061" y="36"/>
                </a:lnTo>
                <a:cubicBezTo>
                  <a:pt x="7116" y="-20"/>
                  <a:pt x="7209" y="-10"/>
                  <a:pt x="7275" y="57"/>
                </a:cubicBezTo>
                <a:lnTo>
                  <a:pt x="9467" y="2320"/>
                </a:lnTo>
                <a:cubicBezTo>
                  <a:pt x="9533" y="2385"/>
                  <a:pt x="9542" y="2483"/>
                  <a:pt x="9487" y="2540"/>
                </a:cubicBezTo>
                <a:cubicBezTo>
                  <a:pt x="9487" y="2540"/>
                  <a:pt x="8707" y="3345"/>
                  <a:pt x="8430" y="3633"/>
                </a:cubicBezTo>
                <a:cubicBezTo>
                  <a:pt x="8378" y="3688"/>
                  <a:pt x="8292" y="3779"/>
                  <a:pt x="8243" y="3834"/>
                </a:cubicBezTo>
                <a:lnTo>
                  <a:pt x="8100" y="3980"/>
                </a:lnTo>
                <a:cubicBezTo>
                  <a:pt x="8043" y="4035"/>
                  <a:pt x="7936" y="4065"/>
                  <a:pt x="7853" y="4062"/>
                </a:cubicBezTo>
                <a:cubicBezTo>
                  <a:pt x="7512" y="4041"/>
                  <a:pt x="7165" y="4165"/>
                  <a:pt x="6906" y="4433"/>
                </a:cubicBezTo>
                <a:cubicBezTo>
                  <a:pt x="6617" y="4731"/>
                  <a:pt x="6493" y="5151"/>
                  <a:pt x="6552" y="5537"/>
                </a:cubicBezTo>
                <a:cubicBezTo>
                  <a:pt x="6627" y="6202"/>
                  <a:pt x="6903" y="6925"/>
                  <a:pt x="7353" y="7611"/>
                </a:cubicBezTo>
                <a:lnTo>
                  <a:pt x="9779" y="9894"/>
                </a:lnTo>
                <a:lnTo>
                  <a:pt x="12329" y="7399"/>
                </a:lnTo>
                <a:cubicBezTo>
                  <a:pt x="11665" y="5760"/>
                  <a:pt x="11979" y="3801"/>
                  <a:pt x="13272" y="2467"/>
                </a:cubicBezTo>
                <a:cubicBezTo>
                  <a:pt x="14613" y="1082"/>
                  <a:pt x="16612" y="784"/>
                  <a:pt x="18236" y="1576"/>
                </a:cubicBezTo>
                <a:lnTo>
                  <a:pt x="16280" y="3592"/>
                </a:lnTo>
                <a:lnTo>
                  <a:pt x="16283" y="3595"/>
                </a:lnTo>
                <a:lnTo>
                  <a:pt x="16280" y="3595"/>
                </a:lnTo>
                <a:lnTo>
                  <a:pt x="15899" y="5065"/>
                </a:lnTo>
                <a:lnTo>
                  <a:pt x="16941" y="6143"/>
                </a:lnTo>
                <a:lnTo>
                  <a:pt x="18368" y="5748"/>
                </a:lnTo>
                <a:lnTo>
                  <a:pt x="18369" y="5748"/>
                </a:lnTo>
                <a:lnTo>
                  <a:pt x="20322" y="3731"/>
                </a:lnTo>
                <a:cubicBezTo>
                  <a:pt x="21089" y="5406"/>
                  <a:pt x="20802" y="7468"/>
                  <a:pt x="19460" y="8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2" name="AutoShape 11"/>
          <p:cNvSpPr>
            <a:spLocks/>
          </p:cNvSpPr>
          <p:nvPr/>
        </p:nvSpPr>
        <p:spPr bwMode="auto">
          <a:xfrm>
            <a:off x="10704513" y="4514851"/>
            <a:ext cx="258763" cy="350837"/>
          </a:xfrm>
          <a:custGeom>
            <a:avLst/>
            <a:gdLst>
              <a:gd name="T0" fmla="*/ 258763 w 20814"/>
              <a:gd name="T1" fmla="*/ 350838 h 21600"/>
              <a:gd name="T2" fmla="*/ 258763 w 20814"/>
              <a:gd name="T3" fmla="*/ 350838 h 21600"/>
              <a:gd name="T4" fmla="*/ 258763 w 20814"/>
              <a:gd name="T5" fmla="*/ 350838 h 21600"/>
              <a:gd name="T6" fmla="*/ 258763 w 20814"/>
              <a:gd name="T7" fmla="*/ 3508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14" h="21600">
                <a:moveTo>
                  <a:pt x="20814" y="11418"/>
                </a:moveTo>
                <a:cubicBezTo>
                  <a:pt x="20818" y="6383"/>
                  <a:pt x="16970" y="2035"/>
                  <a:pt x="11393" y="0"/>
                </a:cubicBezTo>
                <a:cubicBezTo>
                  <a:pt x="8588" y="2306"/>
                  <a:pt x="6772" y="5324"/>
                  <a:pt x="6444" y="8654"/>
                </a:cubicBezTo>
                <a:cubicBezTo>
                  <a:pt x="7997" y="9417"/>
                  <a:pt x="9391" y="10393"/>
                  <a:pt x="10552" y="11547"/>
                </a:cubicBezTo>
                <a:cubicBezTo>
                  <a:pt x="12426" y="13420"/>
                  <a:pt x="13535" y="15609"/>
                  <a:pt x="13801" y="17851"/>
                </a:cubicBezTo>
                <a:cubicBezTo>
                  <a:pt x="14408" y="12435"/>
                  <a:pt x="13588" y="6706"/>
                  <a:pt x="13588" y="6706"/>
                </a:cubicBezTo>
                <a:cubicBezTo>
                  <a:pt x="15090" y="13489"/>
                  <a:pt x="15676" y="17755"/>
                  <a:pt x="15833" y="20439"/>
                </a:cubicBezTo>
                <a:cubicBezTo>
                  <a:pt x="18901" y="18148"/>
                  <a:pt x="20810" y="14954"/>
                  <a:pt x="20814" y="11418"/>
                </a:cubicBezTo>
                <a:close/>
                <a:moveTo>
                  <a:pt x="1138" y="7601"/>
                </a:moveTo>
                <a:cubicBezTo>
                  <a:pt x="-781" y="10697"/>
                  <a:pt x="-301" y="14639"/>
                  <a:pt x="2791" y="17722"/>
                </a:cubicBezTo>
                <a:cubicBezTo>
                  <a:pt x="4963" y="19886"/>
                  <a:pt x="8007" y="21211"/>
                  <a:pt x="11156" y="21599"/>
                </a:cubicBezTo>
                <a:cubicBezTo>
                  <a:pt x="9600" y="19902"/>
                  <a:pt x="7312" y="17092"/>
                  <a:pt x="4004" y="12437"/>
                </a:cubicBezTo>
                <a:cubicBezTo>
                  <a:pt x="4004" y="12437"/>
                  <a:pt x="8306" y="17778"/>
                  <a:pt x="12842" y="20996"/>
                </a:cubicBezTo>
                <a:cubicBezTo>
                  <a:pt x="13624" y="17985"/>
                  <a:pt x="12700" y="14644"/>
                  <a:pt x="9951" y="11899"/>
                </a:cubicBezTo>
                <a:cubicBezTo>
                  <a:pt x="7640" y="9597"/>
                  <a:pt x="4465" y="8134"/>
                  <a:pt x="1138" y="7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3" name="AutoShape 12"/>
          <p:cNvSpPr>
            <a:spLocks/>
          </p:cNvSpPr>
          <p:nvPr/>
        </p:nvSpPr>
        <p:spPr bwMode="auto">
          <a:xfrm>
            <a:off x="10455277" y="3216276"/>
            <a:ext cx="363537" cy="357981"/>
          </a:xfrm>
          <a:custGeom>
            <a:avLst/>
            <a:gdLst>
              <a:gd name="T0" fmla="*/ 363537 w 21600"/>
              <a:gd name="T1" fmla="*/ 357982 h 21600"/>
              <a:gd name="T2" fmla="*/ 363537 w 21600"/>
              <a:gd name="T3" fmla="*/ 357982 h 21600"/>
              <a:gd name="T4" fmla="*/ 363537 w 21600"/>
              <a:gd name="T5" fmla="*/ 357982 h 21600"/>
              <a:gd name="T6" fmla="*/ 363537 w 21600"/>
              <a:gd name="T7" fmla="*/ 35798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98" y="15903"/>
                </a:moveTo>
                <a:cubicBezTo>
                  <a:pt x="8022" y="15903"/>
                  <a:pt x="5772" y="13617"/>
                  <a:pt x="5772" y="10799"/>
                </a:cubicBezTo>
                <a:cubicBezTo>
                  <a:pt x="5772" y="7980"/>
                  <a:pt x="8022" y="5696"/>
                  <a:pt x="10798" y="5696"/>
                </a:cubicBezTo>
                <a:cubicBezTo>
                  <a:pt x="13574" y="5696"/>
                  <a:pt x="15827" y="7980"/>
                  <a:pt x="15827" y="10799"/>
                </a:cubicBezTo>
                <a:cubicBezTo>
                  <a:pt x="15827" y="13617"/>
                  <a:pt x="13574" y="15903"/>
                  <a:pt x="10798" y="15903"/>
                </a:cubicBezTo>
                <a:close/>
                <a:moveTo>
                  <a:pt x="19446" y="11138"/>
                </a:moveTo>
                <a:lnTo>
                  <a:pt x="21600" y="10753"/>
                </a:lnTo>
                <a:lnTo>
                  <a:pt x="20966" y="7117"/>
                </a:lnTo>
                <a:lnTo>
                  <a:pt x="18833" y="7496"/>
                </a:lnTo>
                <a:cubicBezTo>
                  <a:pt x="18530" y="6743"/>
                  <a:pt x="18109" y="6058"/>
                  <a:pt x="17623" y="5424"/>
                </a:cubicBezTo>
                <a:lnTo>
                  <a:pt x="19035" y="3718"/>
                </a:lnTo>
                <a:lnTo>
                  <a:pt x="16249" y="1345"/>
                </a:lnTo>
                <a:lnTo>
                  <a:pt x="14835" y="3055"/>
                </a:lnTo>
                <a:cubicBezTo>
                  <a:pt x="14140" y="2680"/>
                  <a:pt x="13408" y="2372"/>
                  <a:pt x="12616" y="2200"/>
                </a:cubicBezTo>
                <a:lnTo>
                  <a:pt x="12616" y="0"/>
                </a:lnTo>
                <a:lnTo>
                  <a:pt x="8980" y="0"/>
                </a:lnTo>
                <a:lnTo>
                  <a:pt x="8980" y="2200"/>
                </a:lnTo>
                <a:cubicBezTo>
                  <a:pt x="8191" y="2372"/>
                  <a:pt x="7457" y="2680"/>
                  <a:pt x="6762" y="3055"/>
                </a:cubicBezTo>
                <a:lnTo>
                  <a:pt x="5348" y="1343"/>
                </a:lnTo>
                <a:lnTo>
                  <a:pt x="2561" y="3717"/>
                </a:lnTo>
                <a:lnTo>
                  <a:pt x="3973" y="5425"/>
                </a:lnTo>
                <a:cubicBezTo>
                  <a:pt x="3490" y="6058"/>
                  <a:pt x="3068" y="6744"/>
                  <a:pt x="2766" y="7499"/>
                </a:cubicBezTo>
                <a:lnTo>
                  <a:pt x="629" y="7115"/>
                </a:lnTo>
                <a:lnTo>
                  <a:pt x="0" y="10753"/>
                </a:lnTo>
                <a:lnTo>
                  <a:pt x="2152" y="11137"/>
                </a:lnTo>
                <a:cubicBezTo>
                  <a:pt x="2185" y="11962"/>
                  <a:pt x="2337" y="12748"/>
                  <a:pt x="2574" y="13498"/>
                </a:cubicBezTo>
                <a:lnTo>
                  <a:pt x="672" y="14616"/>
                </a:lnTo>
                <a:lnTo>
                  <a:pt x="2489" y="17813"/>
                </a:lnTo>
                <a:lnTo>
                  <a:pt x="4385" y="16702"/>
                </a:lnTo>
                <a:cubicBezTo>
                  <a:pt x="4918" y="17299"/>
                  <a:pt x="5519" y="17823"/>
                  <a:pt x="6194" y="18255"/>
                </a:cubicBezTo>
                <a:lnTo>
                  <a:pt x="5448" y="20336"/>
                </a:lnTo>
                <a:lnTo>
                  <a:pt x="8866" y="21598"/>
                </a:lnTo>
                <a:lnTo>
                  <a:pt x="9617" y="19503"/>
                </a:lnTo>
                <a:cubicBezTo>
                  <a:pt x="10009" y="19557"/>
                  <a:pt x="10394" y="19623"/>
                  <a:pt x="10798" y="19623"/>
                </a:cubicBezTo>
                <a:cubicBezTo>
                  <a:pt x="11204" y="19623"/>
                  <a:pt x="11590" y="19557"/>
                  <a:pt x="11980" y="19505"/>
                </a:cubicBezTo>
                <a:lnTo>
                  <a:pt x="12729" y="21600"/>
                </a:lnTo>
                <a:lnTo>
                  <a:pt x="16149" y="20336"/>
                </a:lnTo>
                <a:lnTo>
                  <a:pt x="15402" y="18255"/>
                </a:lnTo>
                <a:cubicBezTo>
                  <a:pt x="16077" y="17825"/>
                  <a:pt x="16681" y="17301"/>
                  <a:pt x="17214" y="16704"/>
                </a:cubicBezTo>
                <a:lnTo>
                  <a:pt x="19110" y="17816"/>
                </a:lnTo>
                <a:lnTo>
                  <a:pt x="20927" y="14616"/>
                </a:lnTo>
                <a:lnTo>
                  <a:pt x="19025" y="13498"/>
                </a:lnTo>
                <a:cubicBezTo>
                  <a:pt x="19262" y="12748"/>
                  <a:pt x="19418" y="11962"/>
                  <a:pt x="19446" y="111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099344" y="954845"/>
            <a:ext cx="446088" cy="446088"/>
            <a:chOff x="1099344" y="1887537"/>
            <a:chExt cx="446088" cy="446088"/>
          </a:xfrm>
        </p:grpSpPr>
        <p:sp>
          <p:nvSpPr>
            <p:cNvPr id="20" name="AutoShape 19"/>
            <p:cNvSpPr>
              <a:spLocks/>
            </p:cNvSpPr>
            <p:nvPr/>
          </p:nvSpPr>
          <p:spPr bwMode="auto">
            <a:xfrm>
              <a:off x="1099344" y="1887537"/>
              <a:ext cx="446088" cy="446088"/>
            </a:xfrm>
            <a:prstGeom prst="roundRect">
              <a:avLst>
                <a:gd name="adj" fmla="val 8333"/>
              </a:avLst>
            </a:prstGeom>
            <a:solidFill>
              <a:srgbClr val="4BC9D0"/>
            </a:solidFill>
            <a:ln>
              <a:noFill/>
            </a:ln>
            <a:extLst/>
          </p:spPr>
          <p:txBody>
            <a:bodyPr lIns="25400" tIns="25400" rIns="25400" bIns="25400" anchor="ctr"/>
            <a:lstStyle/>
            <a:p>
              <a:pPr algn="r" eaLnBrk="1">
                <a:lnSpc>
                  <a:spcPct val="120000"/>
                </a:lnSpc>
              </a:pPr>
              <a:endParaRPr lang="id-ID" sz="900" dirty="0">
                <a:solidFill>
                  <a:srgbClr val="FFD30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1" name="AutoShape 20"/>
            <p:cNvSpPr>
              <a:spLocks/>
            </p:cNvSpPr>
            <p:nvPr/>
          </p:nvSpPr>
          <p:spPr bwMode="auto">
            <a:xfrm>
              <a:off x="1169989" y="1935164"/>
              <a:ext cx="306388" cy="396081"/>
            </a:xfrm>
            <a:custGeom>
              <a:avLst/>
              <a:gdLst>
                <a:gd name="T0" fmla="*/ 306388 w 21600"/>
                <a:gd name="T1" fmla="*/ 396082 h 21600"/>
                <a:gd name="T2" fmla="*/ 306388 w 21600"/>
                <a:gd name="T3" fmla="*/ 396082 h 21600"/>
                <a:gd name="T4" fmla="*/ 306388 w 21600"/>
                <a:gd name="T5" fmla="*/ 396082 h 21600"/>
                <a:gd name="T6" fmla="*/ 306388 w 21600"/>
                <a:gd name="T7" fmla="*/ 39608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1pPr>
              <a:lvl2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2pPr>
              <a:lvl3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3pPr>
              <a:lvl4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4pPr>
              <a:lvl5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5pPr>
              <a:lvl6pPr marL="13716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6pPr>
              <a:lvl7pPr marL="18288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7pPr>
              <a:lvl8pPr marL="22860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8pPr>
              <a:lvl9pPr marL="27432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1</a:t>
              </a:r>
              <a:endParaRPr lang="en-US" sz="11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9344" y="2405237"/>
            <a:ext cx="446088" cy="446088"/>
            <a:chOff x="1099344" y="2890044"/>
            <a:chExt cx="446088" cy="446088"/>
          </a:xfrm>
        </p:grpSpPr>
        <p:sp>
          <p:nvSpPr>
            <p:cNvPr id="22" name="AutoShape 21"/>
            <p:cNvSpPr>
              <a:spLocks/>
            </p:cNvSpPr>
            <p:nvPr/>
          </p:nvSpPr>
          <p:spPr bwMode="auto">
            <a:xfrm>
              <a:off x="1099344" y="2890044"/>
              <a:ext cx="446088" cy="446088"/>
            </a:xfrm>
            <a:prstGeom prst="roundRect">
              <a:avLst>
                <a:gd name="adj" fmla="val 833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lIns="25400" tIns="25400" rIns="25400" bIns="25400" anchor="ctr"/>
            <a:lstStyle/>
            <a:p>
              <a:pPr algn="r" eaLnBrk="1">
                <a:lnSpc>
                  <a:spcPct val="120000"/>
                </a:lnSpc>
              </a:pPr>
              <a:endParaRPr lang="id-ID" sz="900" dirty="0">
                <a:solidFill>
                  <a:srgbClr val="FF7E79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3" name="AutoShape 22"/>
            <p:cNvSpPr>
              <a:spLocks/>
            </p:cNvSpPr>
            <p:nvPr/>
          </p:nvSpPr>
          <p:spPr bwMode="auto">
            <a:xfrm>
              <a:off x="1169989" y="2928145"/>
              <a:ext cx="306388" cy="396081"/>
            </a:xfrm>
            <a:custGeom>
              <a:avLst/>
              <a:gdLst>
                <a:gd name="T0" fmla="*/ 306388 w 21600"/>
                <a:gd name="T1" fmla="*/ 396081 h 21600"/>
                <a:gd name="T2" fmla="*/ 306388 w 21600"/>
                <a:gd name="T3" fmla="*/ 396081 h 21600"/>
                <a:gd name="T4" fmla="*/ 306388 w 21600"/>
                <a:gd name="T5" fmla="*/ 396081 h 21600"/>
                <a:gd name="T6" fmla="*/ 306388 w 21600"/>
                <a:gd name="T7" fmla="*/ 39608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1pPr>
              <a:lvl2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2pPr>
              <a:lvl3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3pPr>
              <a:lvl4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4pPr>
              <a:lvl5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5pPr>
              <a:lvl6pPr marL="13716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6pPr>
              <a:lvl7pPr marL="18288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7pPr>
              <a:lvl8pPr marL="22860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8pPr>
              <a:lvl9pPr marL="27432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2</a:t>
              </a:r>
              <a:endParaRPr lang="en-US" sz="11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099344" y="3843714"/>
            <a:ext cx="446088" cy="446088"/>
            <a:chOff x="1099344" y="3877469"/>
            <a:chExt cx="446088" cy="446088"/>
          </a:xfrm>
        </p:grpSpPr>
        <p:sp>
          <p:nvSpPr>
            <p:cNvPr id="24" name="AutoShape 23"/>
            <p:cNvSpPr>
              <a:spLocks/>
            </p:cNvSpPr>
            <p:nvPr/>
          </p:nvSpPr>
          <p:spPr bwMode="auto">
            <a:xfrm>
              <a:off x="1099344" y="3877469"/>
              <a:ext cx="446088" cy="446088"/>
            </a:xfrm>
            <a:prstGeom prst="roundRect">
              <a:avLst>
                <a:gd name="adj" fmla="val 8333"/>
              </a:avLst>
            </a:prstGeom>
            <a:solidFill>
              <a:srgbClr val="4BC9D0"/>
            </a:solidFill>
            <a:ln>
              <a:noFill/>
            </a:ln>
            <a:extLst/>
          </p:spPr>
          <p:txBody>
            <a:bodyPr lIns="25400" tIns="25400" rIns="25400" bIns="25400" anchor="ctr"/>
            <a:lstStyle/>
            <a:p>
              <a:pPr algn="r" eaLnBrk="1">
                <a:lnSpc>
                  <a:spcPct val="120000"/>
                </a:lnSpc>
              </a:pPr>
              <a:endParaRPr lang="id-ID" sz="900" dirty="0">
                <a:solidFill>
                  <a:srgbClr val="FFD30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5" name="AutoShape 24"/>
            <p:cNvSpPr>
              <a:spLocks/>
            </p:cNvSpPr>
            <p:nvPr/>
          </p:nvSpPr>
          <p:spPr bwMode="auto">
            <a:xfrm>
              <a:off x="1169989" y="3917157"/>
              <a:ext cx="306388" cy="396875"/>
            </a:xfrm>
            <a:custGeom>
              <a:avLst/>
              <a:gdLst>
                <a:gd name="T0" fmla="*/ 306388 w 21600"/>
                <a:gd name="T1" fmla="*/ 396875 h 21600"/>
                <a:gd name="T2" fmla="*/ 306388 w 21600"/>
                <a:gd name="T3" fmla="*/ 396875 h 21600"/>
                <a:gd name="T4" fmla="*/ 306388 w 21600"/>
                <a:gd name="T5" fmla="*/ 396875 h 21600"/>
                <a:gd name="T6" fmla="*/ 306388 w 21600"/>
                <a:gd name="T7" fmla="*/ 396875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1pPr>
              <a:lvl2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2pPr>
              <a:lvl3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3pPr>
              <a:lvl4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4pPr>
              <a:lvl5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5pPr>
              <a:lvl6pPr marL="13716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6pPr>
              <a:lvl7pPr marL="18288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7pPr>
              <a:lvl8pPr marL="22860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8pPr>
              <a:lvl9pPr marL="27432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3</a:t>
              </a:r>
              <a:endParaRPr lang="en-US" sz="11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092531" y="5188340"/>
            <a:ext cx="446088" cy="445293"/>
            <a:chOff x="1099344" y="4815682"/>
            <a:chExt cx="446088" cy="445293"/>
          </a:xfrm>
        </p:grpSpPr>
        <p:sp>
          <p:nvSpPr>
            <p:cNvPr id="28" name="AutoShape 27"/>
            <p:cNvSpPr>
              <a:spLocks/>
            </p:cNvSpPr>
            <p:nvPr/>
          </p:nvSpPr>
          <p:spPr bwMode="auto">
            <a:xfrm>
              <a:off x="1099344" y="4815682"/>
              <a:ext cx="446088" cy="445293"/>
            </a:xfrm>
            <a:prstGeom prst="roundRect">
              <a:avLst>
                <a:gd name="adj" fmla="val 833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lIns="25400" tIns="25400" rIns="25400" bIns="25400" anchor="ctr"/>
            <a:lstStyle/>
            <a:p>
              <a:pPr algn="r" eaLnBrk="1">
                <a:lnSpc>
                  <a:spcPct val="120000"/>
                </a:lnSpc>
              </a:pPr>
              <a:endParaRPr lang="id-ID" sz="900" dirty="0">
                <a:solidFill>
                  <a:srgbClr val="FFD30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9" name="AutoShape 28"/>
            <p:cNvSpPr>
              <a:spLocks/>
            </p:cNvSpPr>
            <p:nvPr/>
          </p:nvSpPr>
          <p:spPr bwMode="auto">
            <a:xfrm>
              <a:off x="1169989" y="4855370"/>
              <a:ext cx="306388" cy="396081"/>
            </a:xfrm>
            <a:custGeom>
              <a:avLst/>
              <a:gdLst>
                <a:gd name="T0" fmla="*/ 306388 w 21600"/>
                <a:gd name="T1" fmla="*/ 396081 h 21600"/>
                <a:gd name="T2" fmla="*/ 306388 w 21600"/>
                <a:gd name="T3" fmla="*/ 396081 h 21600"/>
                <a:gd name="T4" fmla="*/ 306388 w 21600"/>
                <a:gd name="T5" fmla="*/ 396081 h 21600"/>
                <a:gd name="T6" fmla="*/ 306388 w 21600"/>
                <a:gd name="T7" fmla="*/ 396081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1pPr>
              <a:lvl2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2pPr>
              <a:lvl3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3pPr>
              <a:lvl4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4pPr>
              <a:lvl5pPr algn="r" defTabSz="584200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5pPr>
              <a:lvl6pPr marL="13716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6pPr>
              <a:lvl7pPr marL="18288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7pPr>
              <a:lvl8pPr marL="22860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8pPr>
              <a:lvl9pPr marL="2743200" indent="914400" algn="r" defTabSz="5842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4</a:t>
              </a:r>
              <a:endParaRPr lang="en-US" sz="11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sp>
        <p:nvSpPr>
          <p:cNvPr id="34" name="Subtitle 2"/>
          <p:cNvSpPr txBox="1">
            <a:spLocks/>
          </p:cNvSpPr>
          <p:nvPr/>
        </p:nvSpPr>
        <p:spPr>
          <a:xfrm>
            <a:off x="1907197" y="2264700"/>
            <a:ext cx="4361378" cy="111931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Drawable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  <a:sym typeface="时尚中黑简体" charset="0"/>
            </a:endParaRPr>
          </a:p>
          <a:p>
            <a:pPr algn="l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我們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的</a:t>
            </a:r>
            <a:r>
              <a:rPr lang="en-US" altLang="zh-TW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Drawable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有</a:t>
            </a:r>
            <a:r>
              <a:rPr lang="en-US" altLang="zh-TW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img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和</a:t>
            </a:r>
            <a:r>
              <a:rPr lang="en-US" altLang="zh-TW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ic_launcher_background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等等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1907197" y="3674276"/>
            <a:ext cx="4361378" cy="111931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Layouut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  <a:sym typeface="时尚中黑简体" charset="0"/>
            </a:endParaRPr>
          </a:p>
          <a:p>
            <a:pPr algn="l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我們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的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Layout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有</a:t>
            </a:r>
            <a:r>
              <a:rPr lang="en-US" altLang="zh-TW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activity_main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和</a:t>
            </a:r>
            <a:r>
              <a:rPr lang="en-US" altLang="zh-TW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activity_result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1907197" y="5022199"/>
            <a:ext cx="4361378" cy="823850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Values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  <a:sym typeface="时尚中黑简体" charset="0"/>
            </a:endParaRPr>
          </a:p>
          <a:p>
            <a:pPr algn="l"/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我們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的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Values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有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string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、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style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以及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color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1868288" y="854759"/>
            <a:ext cx="4361378" cy="111931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Class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  <a:sym typeface="时尚中黑简体" charset="0"/>
            </a:endParaRPr>
          </a:p>
          <a:p>
            <a:pPr algn="l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我們的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Class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有</a:t>
            </a:r>
            <a:r>
              <a:rPr lang="en-US" altLang="zh-TW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MainActivity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和</a:t>
            </a:r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Result</a:t>
            </a: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等等，主要為自行開</a:t>
            </a:r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</a:rPr>
              <a:t>發</a:t>
            </a:r>
            <a:endParaRPr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36541" y="248376"/>
            <a:ext cx="2738980" cy="579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TW" altLang="en-US" sz="30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程式資</a:t>
            </a:r>
            <a:r>
              <a:rPr kumimoji="1" lang="zh-TW" altLang="en-US" sz="3000" b="1" dirty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訊</a:t>
            </a:r>
            <a:endParaRPr kumimoji="1" lang="zh-CN" altLang="en-US" sz="3000" b="1" dirty="0">
              <a:solidFill>
                <a:srgbClr val="131E54"/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8140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6377782" y="3595688"/>
            <a:ext cx="4294981" cy="2583656"/>
            <a:chOff x="-1" y="-1"/>
            <a:chExt cx="8589752" cy="5166707"/>
          </a:xfrm>
        </p:grpSpPr>
        <p:sp>
          <p:nvSpPr>
            <p:cNvPr id="12" name="AutoShape 10"/>
            <p:cNvSpPr>
              <a:spLocks/>
            </p:cNvSpPr>
            <p:nvPr/>
          </p:nvSpPr>
          <p:spPr bwMode="auto">
            <a:xfrm>
              <a:off x="-1" y="207938"/>
              <a:ext cx="8589752" cy="4958768"/>
            </a:xfrm>
            <a:custGeom>
              <a:avLst/>
              <a:gdLst>
                <a:gd name="T0" fmla="*/ 4294672 w 21063"/>
                <a:gd name="T1" fmla="*/ 2553717 h 20765"/>
                <a:gd name="T2" fmla="*/ 4294672 w 21063"/>
                <a:gd name="T3" fmla="*/ 2553717 h 20765"/>
                <a:gd name="T4" fmla="*/ 4294672 w 21063"/>
                <a:gd name="T5" fmla="*/ 2553717 h 20765"/>
                <a:gd name="T6" fmla="*/ 4294672 w 21063"/>
                <a:gd name="T7" fmla="*/ 2553717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063" h="20765">
                  <a:moveTo>
                    <a:pt x="11525" y="320"/>
                  </a:moveTo>
                  <a:lnTo>
                    <a:pt x="165" y="9355"/>
                  </a:lnTo>
                  <a:cubicBezTo>
                    <a:pt x="165" y="9355"/>
                    <a:pt x="-239" y="9744"/>
                    <a:pt x="216" y="10500"/>
                  </a:cubicBezTo>
                  <a:lnTo>
                    <a:pt x="7673" y="20432"/>
                  </a:lnTo>
                  <a:cubicBezTo>
                    <a:pt x="7673" y="20432"/>
                    <a:pt x="8175" y="21288"/>
                    <a:pt x="9125" y="20252"/>
                  </a:cubicBezTo>
                  <a:lnTo>
                    <a:pt x="20916" y="5391"/>
                  </a:lnTo>
                  <a:cubicBezTo>
                    <a:pt x="20916" y="5391"/>
                    <a:pt x="21361" y="4383"/>
                    <a:pt x="20701" y="3843"/>
                  </a:cubicBezTo>
                  <a:lnTo>
                    <a:pt x="12871" y="185"/>
                  </a:lnTo>
                  <a:cubicBezTo>
                    <a:pt x="12871" y="185"/>
                    <a:pt x="12317" y="-311"/>
                    <a:pt x="11525" y="320"/>
                  </a:cubicBezTo>
                  <a:close/>
                </a:path>
              </a:pathLst>
            </a:custGeom>
            <a:solidFill>
              <a:srgbClr val="9295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900" dirty="0">
                <a:latin typeface="Roboto Light" panose="02000000000000000000" pitchFamily="2" charset="0"/>
              </a:endParaRPr>
            </a:p>
          </p:txBody>
        </p:sp>
        <p:sp>
          <p:nvSpPr>
            <p:cNvPr id="13" name="AutoShape 11"/>
            <p:cNvSpPr>
              <a:spLocks/>
            </p:cNvSpPr>
            <p:nvPr/>
          </p:nvSpPr>
          <p:spPr bwMode="auto">
            <a:xfrm>
              <a:off x="-1" y="166667"/>
              <a:ext cx="8589752" cy="4958768"/>
            </a:xfrm>
            <a:custGeom>
              <a:avLst/>
              <a:gdLst>
                <a:gd name="T0" fmla="*/ 4294672 w 21063"/>
                <a:gd name="T1" fmla="*/ 2553702 h 20765"/>
                <a:gd name="T2" fmla="*/ 4294672 w 21063"/>
                <a:gd name="T3" fmla="*/ 2553702 h 20765"/>
                <a:gd name="T4" fmla="*/ 4294672 w 21063"/>
                <a:gd name="T5" fmla="*/ 2553702 h 20765"/>
                <a:gd name="T6" fmla="*/ 4294672 w 21063"/>
                <a:gd name="T7" fmla="*/ 2553702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063" h="20765">
                  <a:moveTo>
                    <a:pt x="11525" y="320"/>
                  </a:moveTo>
                  <a:lnTo>
                    <a:pt x="165" y="9354"/>
                  </a:lnTo>
                  <a:cubicBezTo>
                    <a:pt x="165" y="9354"/>
                    <a:pt x="-239" y="9743"/>
                    <a:pt x="216" y="10500"/>
                  </a:cubicBezTo>
                  <a:lnTo>
                    <a:pt x="7673" y="20432"/>
                  </a:lnTo>
                  <a:cubicBezTo>
                    <a:pt x="7673" y="20432"/>
                    <a:pt x="8175" y="21289"/>
                    <a:pt x="9125" y="20251"/>
                  </a:cubicBezTo>
                  <a:lnTo>
                    <a:pt x="20916" y="5391"/>
                  </a:lnTo>
                  <a:cubicBezTo>
                    <a:pt x="20916" y="5391"/>
                    <a:pt x="21361" y="4384"/>
                    <a:pt x="20701" y="3842"/>
                  </a:cubicBezTo>
                  <a:lnTo>
                    <a:pt x="12871" y="184"/>
                  </a:lnTo>
                  <a:cubicBezTo>
                    <a:pt x="12871" y="184"/>
                    <a:pt x="12317" y="-311"/>
                    <a:pt x="11525" y="320"/>
                  </a:cubicBezTo>
                  <a:close/>
                </a:path>
              </a:pathLst>
            </a:custGeom>
            <a:solidFill>
              <a:srgbClr val="D1D3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900" dirty="0">
                <a:latin typeface="Roboto Light" panose="02000000000000000000" pitchFamily="2" charset="0"/>
              </a:endParaRPr>
            </a:p>
          </p:txBody>
        </p:sp>
        <p:sp>
          <p:nvSpPr>
            <p:cNvPr id="14" name="AutoShape 12"/>
            <p:cNvSpPr>
              <a:spLocks/>
            </p:cNvSpPr>
            <p:nvPr/>
          </p:nvSpPr>
          <p:spPr bwMode="auto">
            <a:xfrm>
              <a:off x="-1" y="-1"/>
              <a:ext cx="8573877" cy="4927022"/>
            </a:xfrm>
            <a:custGeom>
              <a:avLst/>
              <a:gdLst>
                <a:gd name="T0" fmla="*/ 4286435 w 21151"/>
                <a:gd name="T1" fmla="*/ 2537166 h 20765"/>
                <a:gd name="T2" fmla="*/ 4286435 w 21151"/>
                <a:gd name="T3" fmla="*/ 2537166 h 20765"/>
                <a:gd name="T4" fmla="*/ 4286435 w 21151"/>
                <a:gd name="T5" fmla="*/ 2537166 h 20765"/>
                <a:gd name="T6" fmla="*/ 4286435 w 21151"/>
                <a:gd name="T7" fmla="*/ 2537166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51" h="20765">
                  <a:moveTo>
                    <a:pt x="11444" y="320"/>
                  </a:moveTo>
                  <a:lnTo>
                    <a:pt x="526" y="9699"/>
                  </a:lnTo>
                  <a:cubicBezTo>
                    <a:pt x="526" y="9699"/>
                    <a:pt x="-196" y="10243"/>
                    <a:pt x="51" y="10827"/>
                  </a:cubicBezTo>
                  <a:lnTo>
                    <a:pt x="7594" y="20432"/>
                  </a:lnTo>
                  <a:cubicBezTo>
                    <a:pt x="7594" y="20432"/>
                    <a:pt x="8095" y="21289"/>
                    <a:pt x="9044" y="20251"/>
                  </a:cubicBezTo>
                  <a:lnTo>
                    <a:pt x="21018" y="5551"/>
                  </a:lnTo>
                  <a:cubicBezTo>
                    <a:pt x="21018" y="5551"/>
                    <a:pt x="21403" y="5057"/>
                    <a:pt x="20859" y="4649"/>
                  </a:cubicBezTo>
                  <a:lnTo>
                    <a:pt x="12789" y="185"/>
                  </a:lnTo>
                  <a:cubicBezTo>
                    <a:pt x="12789" y="185"/>
                    <a:pt x="12235" y="-311"/>
                    <a:pt x="11444" y="320"/>
                  </a:cubicBezTo>
                  <a:close/>
                </a:path>
              </a:pathLst>
            </a:custGeom>
            <a:solidFill>
              <a:srgbClr val="B7B9B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900" dirty="0">
                <a:latin typeface="Roboto Light" panose="02000000000000000000" pitchFamily="2" charset="0"/>
              </a:endParaRPr>
            </a:p>
          </p:txBody>
        </p:sp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-1" y="-1"/>
              <a:ext cx="8573877" cy="4927022"/>
            </a:xfrm>
            <a:custGeom>
              <a:avLst/>
              <a:gdLst>
                <a:gd name="T0" fmla="*/ 4286441 w 21151"/>
                <a:gd name="T1" fmla="*/ 2537166 h 20765"/>
                <a:gd name="T2" fmla="*/ 4286441 w 21151"/>
                <a:gd name="T3" fmla="*/ 2537166 h 20765"/>
                <a:gd name="T4" fmla="*/ 4286441 w 21151"/>
                <a:gd name="T5" fmla="*/ 2537166 h 20765"/>
                <a:gd name="T6" fmla="*/ 4286441 w 21151"/>
                <a:gd name="T7" fmla="*/ 2537166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51" h="20765">
                  <a:moveTo>
                    <a:pt x="11444" y="320"/>
                  </a:moveTo>
                  <a:lnTo>
                    <a:pt x="526" y="9699"/>
                  </a:lnTo>
                  <a:cubicBezTo>
                    <a:pt x="526" y="9699"/>
                    <a:pt x="-196" y="10243"/>
                    <a:pt x="51" y="10827"/>
                  </a:cubicBezTo>
                  <a:lnTo>
                    <a:pt x="7594" y="20432"/>
                  </a:lnTo>
                  <a:cubicBezTo>
                    <a:pt x="7594" y="20432"/>
                    <a:pt x="8095" y="21289"/>
                    <a:pt x="9044" y="20251"/>
                  </a:cubicBezTo>
                  <a:lnTo>
                    <a:pt x="21018" y="5551"/>
                  </a:lnTo>
                  <a:cubicBezTo>
                    <a:pt x="21018" y="5551"/>
                    <a:pt x="21404" y="5057"/>
                    <a:pt x="20859" y="4649"/>
                  </a:cubicBezTo>
                  <a:lnTo>
                    <a:pt x="12789" y="185"/>
                  </a:lnTo>
                  <a:cubicBezTo>
                    <a:pt x="12789" y="185"/>
                    <a:pt x="12235" y="-311"/>
                    <a:pt x="11444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900" dirty="0">
                <a:latin typeface="Roboto Light" panose="02000000000000000000" pitchFamily="2" charset="0"/>
              </a:endParaRPr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41273" y="-1"/>
              <a:ext cx="8429419" cy="4842895"/>
            </a:xfrm>
            <a:custGeom>
              <a:avLst/>
              <a:gdLst>
                <a:gd name="T0" fmla="*/ 4214892 w 21166"/>
                <a:gd name="T1" fmla="*/ 2493835 h 20765"/>
                <a:gd name="T2" fmla="*/ 4214892 w 21166"/>
                <a:gd name="T3" fmla="*/ 2493835 h 20765"/>
                <a:gd name="T4" fmla="*/ 4214892 w 21166"/>
                <a:gd name="T5" fmla="*/ 2493835 h 20765"/>
                <a:gd name="T6" fmla="*/ 4214892 w 21166"/>
                <a:gd name="T7" fmla="*/ 2493835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66" h="20765">
                  <a:moveTo>
                    <a:pt x="11460" y="320"/>
                  </a:moveTo>
                  <a:lnTo>
                    <a:pt x="528" y="9699"/>
                  </a:lnTo>
                  <a:cubicBezTo>
                    <a:pt x="528" y="9699"/>
                    <a:pt x="-198" y="10218"/>
                    <a:pt x="52" y="10827"/>
                  </a:cubicBezTo>
                  <a:lnTo>
                    <a:pt x="7604" y="20432"/>
                  </a:lnTo>
                  <a:cubicBezTo>
                    <a:pt x="7604" y="20432"/>
                    <a:pt x="8106" y="21288"/>
                    <a:pt x="9057" y="20251"/>
                  </a:cubicBezTo>
                  <a:lnTo>
                    <a:pt x="21045" y="5551"/>
                  </a:lnTo>
                  <a:cubicBezTo>
                    <a:pt x="21045" y="5551"/>
                    <a:pt x="21402" y="5010"/>
                    <a:pt x="20887" y="4649"/>
                  </a:cubicBezTo>
                  <a:lnTo>
                    <a:pt x="12806" y="185"/>
                  </a:lnTo>
                  <a:cubicBezTo>
                    <a:pt x="12806" y="185"/>
                    <a:pt x="12252" y="-311"/>
                    <a:pt x="11460" y="32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900" dirty="0">
                <a:latin typeface="Roboto Light" panose="02000000000000000000" pitchFamily="2" charset="0"/>
              </a:endParaRPr>
            </a:p>
          </p:txBody>
        </p:sp>
        <p:pic>
          <p:nvPicPr>
            <p:cNvPr id="17" name="Picture 15" descr="shutte3rstock_8702847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693" y="249208"/>
              <a:ext cx="7003879" cy="40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AutoShape 16"/>
            <p:cNvSpPr>
              <a:spLocks/>
            </p:cNvSpPr>
            <p:nvPr/>
          </p:nvSpPr>
          <p:spPr bwMode="auto">
            <a:xfrm>
              <a:off x="725468" y="257144"/>
              <a:ext cx="7089602" cy="4066698"/>
            </a:xfrm>
            <a:custGeom>
              <a:avLst/>
              <a:gdLst>
                <a:gd name="T0" fmla="*/ 3544719 w 21600"/>
                <a:gd name="T1" fmla="*/ 2033324 h 21600"/>
                <a:gd name="T2" fmla="*/ 3544719 w 21600"/>
                <a:gd name="T3" fmla="*/ 2033324 h 21600"/>
                <a:gd name="T4" fmla="*/ 3544719 w 21600"/>
                <a:gd name="T5" fmla="*/ 2033324 h 21600"/>
                <a:gd name="T6" fmla="*/ 3544719 w 21600"/>
                <a:gd name="T7" fmla="*/ 203332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11364"/>
                  </a:moveTo>
                  <a:lnTo>
                    <a:pt x="12545" y="0"/>
                  </a:lnTo>
                  <a:lnTo>
                    <a:pt x="21600" y="5721"/>
                  </a:lnTo>
                  <a:lnTo>
                    <a:pt x="8562" y="21599"/>
                  </a:lnTo>
                  <a:lnTo>
                    <a:pt x="0" y="11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900" dirty="0">
                <a:latin typeface="Roboto Light" panose="02000000000000000000" pitchFamily="2" charset="0"/>
              </a:endParaRPr>
            </a:p>
          </p:txBody>
        </p:sp>
      </p:grpSp>
      <p:sp>
        <p:nvSpPr>
          <p:cNvPr id="19" name="AutoShape 17"/>
          <p:cNvSpPr>
            <a:spLocks/>
          </p:cNvSpPr>
          <p:nvPr/>
        </p:nvSpPr>
        <p:spPr bwMode="auto">
          <a:xfrm rot="-368024">
            <a:off x="10248107" y="1954214"/>
            <a:ext cx="1402556" cy="1214437"/>
          </a:xfrm>
          <a:custGeom>
            <a:avLst/>
            <a:gdLst>
              <a:gd name="T0" fmla="*/ 1402480 w 18559"/>
              <a:gd name="T1" fmla="*/ 1280217 h 19570"/>
              <a:gd name="T2" fmla="*/ 1402480 w 18559"/>
              <a:gd name="T3" fmla="*/ 1280217 h 19570"/>
              <a:gd name="T4" fmla="*/ 1402480 w 18559"/>
              <a:gd name="T5" fmla="*/ 1280217 h 19570"/>
              <a:gd name="T6" fmla="*/ 1402480 w 18559"/>
              <a:gd name="T7" fmla="*/ 1280217 h 195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559" h="19570">
                <a:moveTo>
                  <a:pt x="12386" y="18458"/>
                </a:moveTo>
                <a:cubicBezTo>
                  <a:pt x="12386" y="18458"/>
                  <a:pt x="16653" y="17188"/>
                  <a:pt x="18101" y="12617"/>
                </a:cubicBezTo>
                <a:cubicBezTo>
                  <a:pt x="19547" y="8045"/>
                  <a:pt x="17893" y="565"/>
                  <a:pt x="8357" y="18"/>
                </a:cubicBezTo>
                <a:cubicBezTo>
                  <a:pt x="-1180" y="-530"/>
                  <a:pt x="-2052" y="11715"/>
                  <a:pt x="3201" y="16145"/>
                </a:cubicBezTo>
                <a:cubicBezTo>
                  <a:pt x="3201" y="16145"/>
                  <a:pt x="2334" y="18065"/>
                  <a:pt x="1013" y="18264"/>
                </a:cubicBezTo>
                <a:cubicBezTo>
                  <a:pt x="1013" y="18264"/>
                  <a:pt x="6452" y="21069"/>
                  <a:pt x="12386" y="18458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20" name="AutoShape 18"/>
          <p:cNvSpPr>
            <a:spLocks/>
          </p:cNvSpPr>
          <p:nvPr/>
        </p:nvSpPr>
        <p:spPr bwMode="auto">
          <a:xfrm>
            <a:off x="7977188" y="1328738"/>
            <a:ext cx="2150269" cy="2166937"/>
          </a:xfrm>
          <a:custGeom>
            <a:avLst/>
            <a:gdLst>
              <a:gd name="T0" fmla="*/ 2150158 w 19415"/>
              <a:gd name="T1" fmla="*/ 2490022 h 20101"/>
              <a:gd name="T2" fmla="*/ 2150158 w 19415"/>
              <a:gd name="T3" fmla="*/ 2490022 h 20101"/>
              <a:gd name="T4" fmla="*/ 2150158 w 19415"/>
              <a:gd name="T5" fmla="*/ 2490022 h 20101"/>
              <a:gd name="T6" fmla="*/ 2150158 w 19415"/>
              <a:gd name="T7" fmla="*/ 2490022 h 201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15" h="20101">
                <a:moveTo>
                  <a:pt x="437" y="10901"/>
                </a:moveTo>
                <a:cubicBezTo>
                  <a:pt x="437" y="10901"/>
                  <a:pt x="-1790" y="4367"/>
                  <a:pt x="3812" y="1434"/>
                </a:cubicBezTo>
                <a:cubicBezTo>
                  <a:pt x="9414" y="-1499"/>
                  <a:pt x="19000" y="-233"/>
                  <a:pt x="19405" y="8034"/>
                </a:cubicBezTo>
                <a:cubicBezTo>
                  <a:pt x="19809" y="16300"/>
                  <a:pt x="8267" y="20100"/>
                  <a:pt x="7254" y="20100"/>
                </a:cubicBezTo>
                <a:cubicBezTo>
                  <a:pt x="7254" y="20100"/>
                  <a:pt x="8537" y="18434"/>
                  <a:pt x="8807" y="17100"/>
                </a:cubicBezTo>
                <a:cubicBezTo>
                  <a:pt x="8807" y="17100"/>
                  <a:pt x="1584" y="17300"/>
                  <a:pt x="437" y="109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21" name="AutoShape 19"/>
          <p:cNvSpPr>
            <a:spLocks/>
          </p:cNvSpPr>
          <p:nvPr/>
        </p:nvSpPr>
        <p:spPr bwMode="auto">
          <a:xfrm rot="18900000" flipH="1">
            <a:off x="6786959" y="2086373"/>
            <a:ext cx="1218407" cy="1301751"/>
          </a:xfrm>
          <a:custGeom>
            <a:avLst/>
            <a:gdLst>
              <a:gd name="T0" fmla="*/ 1218406 w 17248"/>
              <a:gd name="T1" fmla="*/ 1478102 h 19694"/>
              <a:gd name="T2" fmla="*/ 1218406 w 17248"/>
              <a:gd name="T3" fmla="*/ 1478102 h 19694"/>
              <a:gd name="T4" fmla="*/ 1218406 w 17248"/>
              <a:gd name="T5" fmla="*/ 1478102 h 19694"/>
              <a:gd name="T6" fmla="*/ 1218406 w 17248"/>
              <a:gd name="T7" fmla="*/ 1478102 h 196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248" h="19694">
                <a:moveTo>
                  <a:pt x="9295" y="16821"/>
                </a:moveTo>
                <a:cubicBezTo>
                  <a:pt x="9295" y="16821"/>
                  <a:pt x="10944" y="15947"/>
                  <a:pt x="11314" y="19694"/>
                </a:cubicBezTo>
                <a:cubicBezTo>
                  <a:pt x="11314" y="19694"/>
                  <a:pt x="13742" y="16401"/>
                  <a:pt x="13159" y="14664"/>
                </a:cubicBezTo>
                <a:cubicBezTo>
                  <a:pt x="13159" y="14664"/>
                  <a:pt x="18963" y="10435"/>
                  <a:pt x="16740" y="4550"/>
                </a:cubicBezTo>
                <a:cubicBezTo>
                  <a:pt x="14517" y="-1334"/>
                  <a:pt x="8984" y="-470"/>
                  <a:pt x="6006" y="1391"/>
                </a:cubicBezTo>
                <a:cubicBezTo>
                  <a:pt x="3028" y="3252"/>
                  <a:pt x="-2636" y="8390"/>
                  <a:pt x="1403" y="14328"/>
                </a:cubicBezTo>
                <a:cubicBezTo>
                  <a:pt x="5442" y="20266"/>
                  <a:pt x="9295" y="16821"/>
                  <a:pt x="9295" y="16821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22" name="AutoShape 20"/>
          <p:cNvSpPr>
            <a:spLocks/>
          </p:cNvSpPr>
          <p:nvPr/>
        </p:nvSpPr>
        <p:spPr bwMode="auto">
          <a:xfrm>
            <a:off x="9732963" y="3413919"/>
            <a:ext cx="1015207" cy="941388"/>
          </a:xfrm>
          <a:custGeom>
            <a:avLst/>
            <a:gdLst>
              <a:gd name="T0" fmla="*/ 1015207 w 18178"/>
              <a:gd name="T1" fmla="*/ 1060778 h 17410"/>
              <a:gd name="T2" fmla="*/ 1015207 w 18178"/>
              <a:gd name="T3" fmla="*/ 1060778 h 17410"/>
              <a:gd name="T4" fmla="*/ 1015207 w 18178"/>
              <a:gd name="T5" fmla="*/ 1060778 h 17410"/>
              <a:gd name="T6" fmla="*/ 1015207 w 18178"/>
              <a:gd name="T7" fmla="*/ 1060778 h 174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178" h="17410">
                <a:moveTo>
                  <a:pt x="2655" y="12934"/>
                </a:moveTo>
                <a:cubicBezTo>
                  <a:pt x="2655" y="12934"/>
                  <a:pt x="-551" y="9843"/>
                  <a:pt x="1226" y="4932"/>
                </a:cubicBezTo>
                <a:cubicBezTo>
                  <a:pt x="3004" y="20"/>
                  <a:pt x="7866" y="-1104"/>
                  <a:pt x="12856" y="1029"/>
                </a:cubicBezTo>
                <a:cubicBezTo>
                  <a:pt x="17846" y="3162"/>
                  <a:pt x="21049" y="7097"/>
                  <a:pt x="14457" y="15319"/>
                </a:cubicBezTo>
                <a:cubicBezTo>
                  <a:pt x="8193" y="20496"/>
                  <a:pt x="0" y="14427"/>
                  <a:pt x="0" y="14427"/>
                </a:cubicBezTo>
                <a:cubicBezTo>
                  <a:pt x="0" y="14427"/>
                  <a:pt x="2302" y="14369"/>
                  <a:pt x="2655" y="1293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23" name="AutoShape 21"/>
          <p:cNvSpPr>
            <a:spLocks/>
          </p:cNvSpPr>
          <p:nvPr/>
        </p:nvSpPr>
        <p:spPr bwMode="auto">
          <a:xfrm>
            <a:off x="6266658" y="3385345"/>
            <a:ext cx="1439068" cy="1340644"/>
          </a:xfrm>
          <a:custGeom>
            <a:avLst/>
            <a:gdLst>
              <a:gd name="T0" fmla="*/ 1439069 w 18390"/>
              <a:gd name="T1" fmla="*/ 1571938 h 19232"/>
              <a:gd name="T2" fmla="*/ 1439069 w 18390"/>
              <a:gd name="T3" fmla="*/ 1571938 h 19232"/>
              <a:gd name="T4" fmla="*/ 1439069 w 18390"/>
              <a:gd name="T5" fmla="*/ 1571938 h 19232"/>
              <a:gd name="T6" fmla="*/ 1439069 w 18390"/>
              <a:gd name="T7" fmla="*/ 1571938 h 192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390" h="19232">
                <a:moveTo>
                  <a:pt x="14685" y="14520"/>
                </a:moveTo>
                <a:cubicBezTo>
                  <a:pt x="14685" y="14520"/>
                  <a:pt x="13425" y="15792"/>
                  <a:pt x="18303" y="19144"/>
                </a:cubicBezTo>
                <a:cubicBezTo>
                  <a:pt x="18303" y="19144"/>
                  <a:pt x="12930" y="19940"/>
                  <a:pt x="9851" y="16725"/>
                </a:cubicBezTo>
                <a:cubicBezTo>
                  <a:pt x="9851" y="16725"/>
                  <a:pt x="3715" y="18516"/>
                  <a:pt x="911" y="12525"/>
                </a:cubicBezTo>
                <a:cubicBezTo>
                  <a:pt x="-1892" y="6535"/>
                  <a:pt x="2364" y="2325"/>
                  <a:pt x="5666" y="1021"/>
                </a:cubicBezTo>
                <a:cubicBezTo>
                  <a:pt x="8968" y="-282"/>
                  <a:pt x="16406" y="-1659"/>
                  <a:pt x="18057" y="5945"/>
                </a:cubicBezTo>
                <a:cubicBezTo>
                  <a:pt x="19708" y="13550"/>
                  <a:pt x="14685" y="14520"/>
                  <a:pt x="14685" y="14520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26" name="AutoShape 24"/>
          <p:cNvSpPr>
            <a:spLocks/>
          </p:cNvSpPr>
          <p:nvPr/>
        </p:nvSpPr>
        <p:spPr bwMode="auto">
          <a:xfrm>
            <a:off x="1276350" y="2553646"/>
            <a:ext cx="435769" cy="502444"/>
          </a:xfrm>
          <a:custGeom>
            <a:avLst/>
            <a:gdLst>
              <a:gd name="T0" fmla="*/ 435769 w 21600"/>
              <a:gd name="T1" fmla="*/ 502444 h 21600"/>
              <a:gd name="T2" fmla="*/ 435769 w 21600"/>
              <a:gd name="T3" fmla="*/ 502444 h 21600"/>
              <a:gd name="T4" fmla="*/ 435769 w 21600"/>
              <a:gd name="T5" fmla="*/ 502444 h 21600"/>
              <a:gd name="T6" fmla="*/ 435769 w 21600"/>
              <a:gd name="T7" fmla="*/ 5024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27" name="AutoShape 25"/>
          <p:cNvSpPr>
            <a:spLocks/>
          </p:cNvSpPr>
          <p:nvPr/>
        </p:nvSpPr>
        <p:spPr bwMode="auto">
          <a:xfrm>
            <a:off x="1276350" y="3617636"/>
            <a:ext cx="435769" cy="503237"/>
          </a:xfrm>
          <a:custGeom>
            <a:avLst/>
            <a:gdLst>
              <a:gd name="T0" fmla="*/ 435769 w 21600"/>
              <a:gd name="T1" fmla="*/ 503238 h 21600"/>
              <a:gd name="T2" fmla="*/ 435769 w 21600"/>
              <a:gd name="T3" fmla="*/ 503238 h 21600"/>
              <a:gd name="T4" fmla="*/ 435769 w 21600"/>
              <a:gd name="T5" fmla="*/ 503238 h 21600"/>
              <a:gd name="T6" fmla="*/ 435769 w 21600"/>
              <a:gd name="T7" fmla="*/ 5032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276350" y="1542106"/>
            <a:ext cx="435769" cy="503237"/>
            <a:chOff x="1276350" y="2250282"/>
            <a:chExt cx="435769" cy="503237"/>
          </a:xfrm>
        </p:grpSpPr>
        <p:sp>
          <p:nvSpPr>
            <p:cNvPr id="25" name="AutoShape 23"/>
            <p:cNvSpPr>
              <a:spLocks/>
            </p:cNvSpPr>
            <p:nvPr/>
          </p:nvSpPr>
          <p:spPr bwMode="auto">
            <a:xfrm>
              <a:off x="1276350" y="2250282"/>
              <a:ext cx="435769" cy="503237"/>
            </a:xfrm>
            <a:custGeom>
              <a:avLst/>
              <a:gdLst>
                <a:gd name="T0" fmla="*/ 435769 w 21600"/>
                <a:gd name="T1" fmla="*/ 503238 h 21600"/>
                <a:gd name="T2" fmla="*/ 435769 w 21600"/>
                <a:gd name="T3" fmla="*/ 503238 h 21600"/>
                <a:gd name="T4" fmla="*/ 435769 w 21600"/>
                <a:gd name="T5" fmla="*/ 503238 h 21600"/>
                <a:gd name="T6" fmla="*/ 435769 w 21600"/>
                <a:gd name="T7" fmla="*/ 5032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600"/>
                  </a:lnTo>
                  <a:lnTo>
                    <a:pt x="0" y="16199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/>
          </p:spPr>
          <p:txBody>
            <a:bodyPr lIns="25400" tIns="25400" rIns="25400" bIns="25400" anchor="ctr"/>
            <a:lstStyle/>
            <a:p>
              <a:pPr algn="r" eaLnBrk="1">
                <a:lnSpc>
                  <a:spcPct val="120000"/>
                </a:lnSpc>
                <a:defRPr/>
              </a:pPr>
              <a:endParaRPr lang="id-ID" sz="900" dirty="0">
                <a:solidFill>
                  <a:schemeClr val="bg1"/>
                </a:solidFill>
                <a:latin typeface="Roboto Light" panose="02000000000000000000" pitchFamily="2" charset="0"/>
              </a:endParaRPr>
            </a:p>
          </p:txBody>
        </p:sp>
        <p:sp>
          <p:nvSpPr>
            <p:cNvPr id="29" name="AutoShape 27"/>
            <p:cNvSpPr>
              <a:spLocks/>
            </p:cNvSpPr>
            <p:nvPr/>
          </p:nvSpPr>
          <p:spPr bwMode="auto">
            <a:xfrm>
              <a:off x="1285875" y="2337595"/>
              <a:ext cx="416719" cy="328612"/>
            </a:xfrm>
            <a:custGeom>
              <a:avLst/>
              <a:gdLst>
                <a:gd name="T0" fmla="*/ 416719 w 21600"/>
                <a:gd name="T1" fmla="*/ 328613 h 21600"/>
                <a:gd name="T2" fmla="*/ 416719 w 21600"/>
                <a:gd name="T3" fmla="*/ 328613 h 21600"/>
                <a:gd name="T4" fmla="*/ 416719 w 21600"/>
                <a:gd name="T5" fmla="*/ 328613 h 21600"/>
                <a:gd name="T6" fmla="*/ 416719 w 21600"/>
                <a:gd name="T7" fmla="*/ 328613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r" defTabSz="547688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1pPr>
              <a:lvl2pPr algn="r" defTabSz="547688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2pPr>
              <a:lvl3pPr algn="r" defTabSz="547688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3pPr>
              <a:lvl4pPr algn="r" defTabSz="547688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4pPr>
              <a:lvl5pPr algn="r" defTabSz="547688">
                <a:lnSpc>
                  <a:spcPct val="120000"/>
                </a:lnSpc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5pPr>
              <a:lvl6pPr marL="1371600" indent="914400" algn="r" defTabSz="5476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6pPr>
              <a:lvl7pPr marL="1828800" indent="914400" algn="r" defTabSz="5476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7pPr>
              <a:lvl8pPr marL="2286000" indent="914400" algn="r" defTabSz="5476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8pPr>
              <a:lvl9pPr marL="2743200" indent="914400" algn="r" defTabSz="5476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777776"/>
                  </a:solidFill>
                  <a:latin typeface="Roboto" panose="02000000000000000000" pitchFamily="2" charset="0"/>
                  <a:ea typeface="MS PGothic" panose="020B0600070205080204" pitchFamily="34" charset="-128"/>
                  <a:sym typeface="Roboto" panose="02000000000000000000" pitchFamily="2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r>
                <a:rPr lang="en-US" sz="1651" b="1" dirty="0">
                  <a:solidFill>
                    <a:schemeClr val="bg1"/>
                  </a:solidFill>
                  <a:latin typeface="Roboto Light" panose="02000000000000000000" pitchFamily="2" charset="0"/>
                </a:rPr>
                <a:t>01</a:t>
              </a:r>
              <a:endParaRPr lang="en-US" sz="1100" dirty="0">
                <a:solidFill>
                  <a:schemeClr val="bg1"/>
                </a:solidFill>
                <a:latin typeface="Roboto Light" panose="02000000000000000000" pitchFamily="2" charset="0"/>
              </a:endParaRPr>
            </a:p>
          </p:txBody>
        </p:sp>
      </p:grpSp>
      <p:sp>
        <p:nvSpPr>
          <p:cNvPr id="30" name="AutoShape 28"/>
          <p:cNvSpPr>
            <a:spLocks/>
          </p:cNvSpPr>
          <p:nvPr/>
        </p:nvSpPr>
        <p:spPr bwMode="auto">
          <a:xfrm>
            <a:off x="1285875" y="2631432"/>
            <a:ext cx="416719" cy="329407"/>
          </a:xfrm>
          <a:custGeom>
            <a:avLst/>
            <a:gdLst>
              <a:gd name="T0" fmla="*/ 416719 w 21600"/>
              <a:gd name="T1" fmla="*/ 329407 h 21600"/>
              <a:gd name="T2" fmla="*/ 416719 w 21600"/>
              <a:gd name="T3" fmla="*/ 329407 h 21600"/>
              <a:gd name="T4" fmla="*/ 416719 w 21600"/>
              <a:gd name="T5" fmla="*/ 329407 h 21600"/>
              <a:gd name="T6" fmla="*/ 416719 w 21600"/>
              <a:gd name="T7" fmla="*/ 32940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651" b="1" dirty="0">
                <a:solidFill>
                  <a:schemeClr val="bg1"/>
                </a:solidFill>
                <a:latin typeface="Roboto Light" panose="02000000000000000000" pitchFamily="2" charset="0"/>
              </a:rPr>
              <a:t>02</a:t>
            </a:r>
            <a:endParaRPr lang="en-US" sz="11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31" name="AutoShape 29"/>
          <p:cNvSpPr>
            <a:spLocks/>
          </p:cNvSpPr>
          <p:nvPr/>
        </p:nvSpPr>
        <p:spPr bwMode="auto">
          <a:xfrm>
            <a:off x="1285875" y="3704950"/>
            <a:ext cx="416719" cy="328612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651" b="1" dirty="0">
                <a:solidFill>
                  <a:schemeClr val="bg1"/>
                </a:solidFill>
                <a:latin typeface="Roboto Light" panose="02000000000000000000" pitchFamily="2" charset="0"/>
              </a:rPr>
              <a:t>03</a:t>
            </a:r>
            <a:endParaRPr lang="en-US" sz="11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32" name="AutoShape 30"/>
          <p:cNvSpPr>
            <a:spLocks/>
          </p:cNvSpPr>
          <p:nvPr/>
        </p:nvSpPr>
        <p:spPr bwMode="auto">
          <a:xfrm>
            <a:off x="1285875" y="4794033"/>
            <a:ext cx="416719" cy="328612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688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6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651" b="1" dirty="0">
                <a:solidFill>
                  <a:schemeClr val="bg1"/>
                </a:solidFill>
                <a:latin typeface="Roboto Light" panose="02000000000000000000" pitchFamily="2" charset="0"/>
              </a:rPr>
              <a:t>04</a:t>
            </a:r>
            <a:endParaRPr lang="en-US" sz="1100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33" name="AutoShape 31"/>
          <p:cNvSpPr>
            <a:spLocks/>
          </p:cNvSpPr>
          <p:nvPr/>
        </p:nvSpPr>
        <p:spPr bwMode="auto">
          <a:xfrm>
            <a:off x="7078663" y="2520951"/>
            <a:ext cx="517525" cy="328612"/>
          </a:xfrm>
          <a:custGeom>
            <a:avLst/>
            <a:gdLst>
              <a:gd name="T0" fmla="*/ 517495 w 17329"/>
              <a:gd name="T1" fmla="*/ 328613 h 20266"/>
              <a:gd name="T2" fmla="*/ 517495 w 17329"/>
              <a:gd name="T3" fmla="*/ 328613 h 20266"/>
              <a:gd name="T4" fmla="*/ 517495 w 17329"/>
              <a:gd name="T5" fmla="*/ 328613 h 20266"/>
              <a:gd name="T6" fmla="*/ 517495 w 17329"/>
              <a:gd name="T7" fmla="*/ 328613 h 2026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329" h="20266">
                <a:moveTo>
                  <a:pt x="14435" y="6544"/>
                </a:moveTo>
                <a:cubicBezTo>
                  <a:pt x="14157" y="6544"/>
                  <a:pt x="13931" y="6128"/>
                  <a:pt x="13931" y="5614"/>
                </a:cubicBezTo>
                <a:cubicBezTo>
                  <a:pt x="13931" y="5100"/>
                  <a:pt x="14157" y="4683"/>
                  <a:pt x="14435" y="4683"/>
                </a:cubicBezTo>
                <a:cubicBezTo>
                  <a:pt x="14715" y="4683"/>
                  <a:pt x="14940" y="5100"/>
                  <a:pt x="14940" y="5614"/>
                </a:cubicBezTo>
                <a:cubicBezTo>
                  <a:pt x="14940" y="6128"/>
                  <a:pt x="14715" y="6544"/>
                  <a:pt x="14435" y="6544"/>
                </a:cubicBezTo>
                <a:close/>
                <a:moveTo>
                  <a:pt x="13189" y="4248"/>
                </a:moveTo>
                <a:cubicBezTo>
                  <a:pt x="12911" y="4248"/>
                  <a:pt x="12684" y="3832"/>
                  <a:pt x="12684" y="3318"/>
                </a:cubicBezTo>
                <a:cubicBezTo>
                  <a:pt x="12684" y="2805"/>
                  <a:pt x="12911" y="2390"/>
                  <a:pt x="13189" y="2390"/>
                </a:cubicBezTo>
                <a:cubicBezTo>
                  <a:pt x="13468" y="2390"/>
                  <a:pt x="13695" y="2805"/>
                  <a:pt x="13695" y="3318"/>
                </a:cubicBezTo>
                <a:cubicBezTo>
                  <a:pt x="13695" y="3832"/>
                  <a:pt x="13468" y="4248"/>
                  <a:pt x="13189" y="4248"/>
                </a:cubicBezTo>
                <a:close/>
                <a:moveTo>
                  <a:pt x="13189" y="8836"/>
                </a:moveTo>
                <a:cubicBezTo>
                  <a:pt x="12911" y="8836"/>
                  <a:pt x="12684" y="8421"/>
                  <a:pt x="12684" y="7909"/>
                </a:cubicBezTo>
                <a:cubicBezTo>
                  <a:pt x="12684" y="7395"/>
                  <a:pt x="12911" y="6978"/>
                  <a:pt x="13189" y="6978"/>
                </a:cubicBezTo>
                <a:cubicBezTo>
                  <a:pt x="13468" y="6978"/>
                  <a:pt x="13695" y="7395"/>
                  <a:pt x="13695" y="7909"/>
                </a:cubicBezTo>
                <a:cubicBezTo>
                  <a:pt x="13695" y="8421"/>
                  <a:pt x="13468" y="8836"/>
                  <a:pt x="13189" y="8836"/>
                </a:cubicBezTo>
                <a:close/>
                <a:moveTo>
                  <a:pt x="11943" y="6544"/>
                </a:moveTo>
                <a:cubicBezTo>
                  <a:pt x="11665" y="6544"/>
                  <a:pt x="11438" y="6128"/>
                  <a:pt x="11438" y="5614"/>
                </a:cubicBezTo>
                <a:cubicBezTo>
                  <a:pt x="11438" y="5100"/>
                  <a:pt x="11665" y="4683"/>
                  <a:pt x="11943" y="4683"/>
                </a:cubicBezTo>
                <a:cubicBezTo>
                  <a:pt x="12222" y="4683"/>
                  <a:pt x="12448" y="5100"/>
                  <a:pt x="12448" y="5614"/>
                </a:cubicBezTo>
                <a:cubicBezTo>
                  <a:pt x="12448" y="6128"/>
                  <a:pt x="12222" y="6544"/>
                  <a:pt x="11943" y="6544"/>
                </a:cubicBezTo>
                <a:close/>
                <a:moveTo>
                  <a:pt x="10739" y="12987"/>
                </a:moveTo>
                <a:cubicBezTo>
                  <a:pt x="10068" y="12987"/>
                  <a:pt x="9525" y="11985"/>
                  <a:pt x="9525" y="10750"/>
                </a:cubicBezTo>
                <a:cubicBezTo>
                  <a:pt x="9525" y="9516"/>
                  <a:pt x="10068" y="8517"/>
                  <a:pt x="10739" y="8517"/>
                </a:cubicBezTo>
                <a:cubicBezTo>
                  <a:pt x="11409" y="8517"/>
                  <a:pt x="11953" y="9516"/>
                  <a:pt x="11953" y="10750"/>
                </a:cubicBezTo>
                <a:cubicBezTo>
                  <a:pt x="11953" y="11985"/>
                  <a:pt x="11409" y="12987"/>
                  <a:pt x="10739" y="12987"/>
                </a:cubicBezTo>
                <a:close/>
                <a:moveTo>
                  <a:pt x="7151" y="11082"/>
                </a:moveTo>
                <a:cubicBezTo>
                  <a:pt x="7151" y="11263"/>
                  <a:pt x="7072" y="11409"/>
                  <a:pt x="6975" y="11409"/>
                </a:cubicBezTo>
                <a:lnTo>
                  <a:pt x="6219" y="11409"/>
                </a:lnTo>
                <a:cubicBezTo>
                  <a:pt x="6123" y="11409"/>
                  <a:pt x="6044" y="11551"/>
                  <a:pt x="6044" y="11728"/>
                </a:cubicBezTo>
                <a:lnTo>
                  <a:pt x="6044" y="13122"/>
                </a:lnTo>
                <a:cubicBezTo>
                  <a:pt x="6044" y="13301"/>
                  <a:pt x="5964" y="13447"/>
                  <a:pt x="5869" y="13447"/>
                </a:cubicBezTo>
                <a:lnTo>
                  <a:pt x="5560" y="13447"/>
                </a:lnTo>
                <a:cubicBezTo>
                  <a:pt x="5464" y="13447"/>
                  <a:pt x="5384" y="13301"/>
                  <a:pt x="5384" y="13122"/>
                </a:cubicBezTo>
                <a:lnTo>
                  <a:pt x="5384" y="11728"/>
                </a:lnTo>
                <a:cubicBezTo>
                  <a:pt x="5384" y="11551"/>
                  <a:pt x="5306" y="11409"/>
                  <a:pt x="5210" y="11409"/>
                </a:cubicBezTo>
                <a:lnTo>
                  <a:pt x="4453" y="11409"/>
                </a:lnTo>
                <a:cubicBezTo>
                  <a:pt x="4357" y="11409"/>
                  <a:pt x="4278" y="11263"/>
                  <a:pt x="4278" y="11082"/>
                </a:cubicBezTo>
                <a:lnTo>
                  <a:pt x="4278" y="10515"/>
                </a:lnTo>
                <a:cubicBezTo>
                  <a:pt x="4278" y="10339"/>
                  <a:pt x="4357" y="10192"/>
                  <a:pt x="4453" y="10192"/>
                </a:cubicBezTo>
                <a:lnTo>
                  <a:pt x="5210" y="10192"/>
                </a:lnTo>
                <a:cubicBezTo>
                  <a:pt x="5306" y="10192"/>
                  <a:pt x="5384" y="10048"/>
                  <a:pt x="5384" y="9869"/>
                </a:cubicBezTo>
                <a:lnTo>
                  <a:pt x="5384" y="8478"/>
                </a:lnTo>
                <a:cubicBezTo>
                  <a:pt x="5384" y="8298"/>
                  <a:pt x="5464" y="8154"/>
                  <a:pt x="5560" y="8154"/>
                </a:cubicBezTo>
                <a:lnTo>
                  <a:pt x="5869" y="8154"/>
                </a:lnTo>
                <a:cubicBezTo>
                  <a:pt x="5964" y="8154"/>
                  <a:pt x="6044" y="8298"/>
                  <a:pt x="6044" y="8478"/>
                </a:cubicBezTo>
                <a:lnTo>
                  <a:pt x="6044" y="9869"/>
                </a:lnTo>
                <a:cubicBezTo>
                  <a:pt x="6044" y="10048"/>
                  <a:pt x="6123" y="10192"/>
                  <a:pt x="6219" y="10192"/>
                </a:cubicBezTo>
                <a:lnTo>
                  <a:pt x="6975" y="10192"/>
                </a:lnTo>
                <a:cubicBezTo>
                  <a:pt x="7072" y="10192"/>
                  <a:pt x="7151" y="10339"/>
                  <a:pt x="7151" y="10515"/>
                </a:cubicBezTo>
                <a:cubicBezTo>
                  <a:pt x="7151" y="10515"/>
                  <a:pt x="7151" y="11082"/>
                  <a:pt x="7151" y="11082"/>
                </a:cubicBezTo>
                <a:close/>
                <a:moveTo>
                  <a:pt x="3296" y="7440"/>
                </a:moveTo>
                <a:cubicBezTo>
                  <a:pt x="2626" y="7440"/>
                  <a:pt x="2082" y="6440"/>
                  <a:pt x="2082" y="5206"/>
                </a:cubicBezTo>
                <a:cubicBezTo>
                  <a:pt x="2082" y="3972"/>
                  <a:pt x="2626" y="2969"/>
                  <a:pt x="3296" y="2969"/>
                </a:cubicBezTo>
                <a:cubicBezTo>
                  <a:pt x="3967" y="2969"/>
                  <a:pt x="4510" y="3972"/>
                  <a:pt x="4510" y="5206"/>
                </a:cubicBezTo>
                <a:cubicBezTo>
                  <a:pt x="4510" y="6440"/>
                  <a:pt x="3967" y="7440"/>
                  <a:pt x="3296" y="7440"/>
                </a:cubicBezTo>
                <a:close/>
                <a:moveTo>
                  <a:pt x="16021" y="4086"/>
                </a:moveTo>
                <a:cubicBezTo>
                  <a:pt x="15646" y="1687"/>
                  <a:pt x="14438" y="45"/>
                  <a:pt x="13204" y="0"/>
                </a:cubicBezTo>
                <a:lnTo>
                  <a:pt x="13202" y="0"/>
                </a:lnTo>
                <a:cubicBezTo>
                  <a:pt x="13187" y="0"/>
                  <a:pt x="13174" y="0"/>
                  <a:pt x="13161" y="0"/>
                </a:cubicBezTo>
                <a:cubicBezTo>
                  <a:pt x="13156" y="0"/>
                  <a:pt x="13151" y="0"/>
                  <a:pt x="13145" y="0"/>
                </a:cubicBezTo>
                <a:cubicBezTo>
                  <a:pt x="13135" y="0"/>
                  <a:pt x="13124" y="0"/>
                  <a:pt x="13112" y="0"/>
                </a:cubicBezTo>
                <a:cubicBezTo>
                  <a:pt x="13092" y="0"/>
                  <a:pt x="13074" y="0"/>
                  <a:pt x="13055" y="3"/>
                </a:cubicBezTo>
                <a:cubicBezTo>
                  <a:pt x="13029" y="3"/>
                  <a:pt x="13002" y="3"/>
                  <a:pt x="12974" y="8"/>
                </a:cubicBezTo>
                <a:cubicBezTo>
                  <a:pt x="11112" y="162"/>
                  <a:pt x="11291" y="2249"/>
                  <a:pt x="9028" y="2381"/>
                </a:cubicBezTo>
                <a:cubicBezTo>
                  <a:pt x="9006" y="2381"/>
                  <a:pt x="8984" y="2386"/>
                  <a:pt x="8962" y="2391"/>
                </a:cubicBezTo>
                <a:cubicBezTo>
                  <a:pt x="8781" y="2409"/>
                  <a:pt x="8466" y="2371"/>
                  <a:pt x="8300" y="2381"/>
                </a:cubicBezTo>
                <a:cubicBezTo>
                  <a:pt x="6036" y="2249"/>
                  <a:pt x="6216" y="162"/>
                  <a:pt x="4353" y="8"/>
                </a:cubicBezTo>
                <a:cubicBezTo>
                  <a:pt x="4327" y="3"/>
                  <a:pt x="4299" y="3"/>
                  <a:pt x="4272" y="3"/>
                </a:cubicBezTo>
                <a:cubicBezTo>
                  <a:pt x="4254" y="0"/>
                  <a:pt x="4235" y="0"/>
                  <a:pt x="4216" y="0"/>
                </a:cubicBezTo>
                <a:cubicBezTo>
                  <a:pt x="4205" y="0"/>
                  <a:pt x="4194" y="0"/>
                  <a:pt x="4183" y="0"/>
                </a:cubicBezTo>
                <a:cubicBezTo>
                  <a:pt x="4178" y="0"/>
                  <a:pt x="4172" y="0"/>
                  <a:pt x="4167" y="0"/>
                </a:cubicBezTo>
                <a:cubicBezTo>
                  <a:pt x="4154" y="0"/>
                  <a:pt x="4140" y="0"/>
                  <a:pt x="4126" y="0"/>
                </a:cubicBezTo>
                <a:lnTo>
                  <a:pt x="4124" y="0"/>
                </a:lnTo>
                <a:cubicBezTo>
                  <a:pt x="2890" y="45"/>
                  <a:pt x="1682" y="1687"/>
                  <a:pt x="1307" y="4086"/>
                </a:cubicBezTo>
                <a:cubicBezTo>
                  <a:pt x="962" y="6105"/>
                  <a:pt x="-2136" y="21599"/>
                  <a:pt x="2630" y="20172"/>
                </a:cubicBezTo>
                <a:cubicBezTo>
                  <a:pt x="4492" y="18983"/>
                  <a:pt x="3416" y="15625"/>
                  <a:pt x="8664" y="15608"/>
                </a:cubicBezTo>
                <a:cubicBezTo>
                  <a:pt x="13912" y="15625"/>
                  <a:pt x="12835" y="18983"/>
                  <a:pt x="14698" y="20172"/>
                </a:cubicBezTo>
                <a:lnTo>
                  <a:pt x="14699" y="20172"/>
                </a:lnTo>
                <a:cubicBezTo>
                  <a:pt x="19464" y="21599"/>
                  <a:pt x="16366" y="6105"/>
                  <a:pt x="16021" y="40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34" name="AutoShape 32"/>
          <p:cNvSpPr>
            <a:spLocks/>
          </p:cNvSpPr>
          <p:nvPr/>
        </p:nvSpPr>
        <p:spPr bwMode="auto">
          <a:xfrm>
            <a:off x="8741569" y="1936751"/>
            <a:ext cx="620712" cy="581819"/>
          </a:xfrm>
          <a:custGeom>
            <a:avLst/>
            <a:gdLst>
              <a:gd name="T0" fmla="*/ 620684 w 21405"/>
              <a:gd name="T1" fmla="*/ 581819 h 21600"/>
              <a:gd name="T2" fmla="*/ 620684 w 21405"/>
              <a:gd name="T3" fmla="*/ 581819 h 21600"/>
              <a:gd name="T4" fmla="*/ 620684 w 21405"/>
              <a:gd name="T5" fmla="*/ 581819 h 21600"/>
              <a:gd name="T6" fmla="*/ 620684 w 21405"/>
              <a:gd name="T7" fmla="*/ 5818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05" h="21600">
                <a:moveTo>
                  <a:pt x="21198" y="21482"/>
                </a:moveTo>
                <a:cubicBezTo>
                  <a:pt x="21166" y="21538"/>
                  <a:pt x="21114" y="21571"/>
                  <a:pt x="21062" y="21599"/>
                </a:cubicBezTo>
                <a:lnTo>
                  <a:pt x="415" y="21599"/>
                </a:lnTo>
                <a:cubicBezTo>
                  <a:pt x="387" y="21583"/>
                  <a:pt x="349" y="21566"/>
                  <a:pt x="326" y="21549"/>
                </a:cubicBezTo>
                <a:cubicBezTo>
                  <a:pt x="-20" y="21118"/>
                  <a:pt x="-106" y="19154"/>
                  <a:pt x="140" y="18503"/>
                </a:cubicBezTo>
                <a:cubicBezTo>
                  <a:pt x="318" y="18031"/>
                  <a:pt x="283" y="17664"/>
                  <a:pt x="516" y="17286"/>
                </a:cubicBezTo>
                <a:cubicBezTo>
                  <a:pt x="1479" y="15696"/>
                  <a:pt x="3610" y="15258"/>
                  <a:pt x="5480" y="14644"/>
                </a:cubicBezTo>
                <a:cubicBezTo>
                  <a:pt x="6336" y="14363"/>
                  <a:pt x="7166" y="14182"/>
                  <a:pt x="7935" y="13358"/>
                </a:cubicBezTo>
                <a:cubicBezTo>
                  <a:pt x="8034" y="13189"/>
                  <a:pt x="8210" y="12721"/>
                  <a:pt x="8203" y="12442"/>
                </a:cubicBezTo>
                <a:cubicBezTo>
                  <a:pt x="7705" y="11087"/>
                  <a:pt x="6874" y="10505"/>
                  <a:pt x="6610" y="9565"/>
                </a:cubicBezTo>
                <a:cubicBezTo>
                  <a:pt x="6589" y="9363"/>
                  <a:pt x="6572" y="9160"/>
                  <a:pt x="6549" y="8956"/>
                </a:cubicBezTo>
                <a:cubicBezTo>
                  <a:pt x="6377" y="8501"/>
                  <a:pt x="5799" y="8275"/>
                  <a:pt x="5609" y="7805"/>
                </a:cubicBezTo>
                <a:cubicBezTo>
                  <a:pt x="5444" y="7402"/>
                  <a:pt x="5270" y="6492"/>
                  <a:pt x="5480" y="6184"/>
                </a:cubicBezTo>
                <a:cubicBezTo>
                  <a:pt x="5665" y="6052"/>
                  <a:pt x="5758" y="6157"/>
                  <a:pt x="5859" y="5912"/>
                </a:cubicBezTo>
                <a:cubicBezTo>
                  <a:pt x="5585" y="5442"/>
                  <a:pt x="5746" y="4272"/>
                  <a:pt x="5859" y="3806"/>
                </a:cubicBezTo>
                <a:cubicBezTo>
                  <a:pt x="5859" y="3806"/>
                  <a:pt x="5800" y="2297"/>
                  <a:pt x="6857" y="1245"/>
                </a:cubicBezTo>
                <a:cubicBezTo>
                  <a:pt x="6860" y="1237"/>
                  <a:pt x="6871" y="1230"/>
                  <a:pt x="6874" y="1222"/>
                </a:cubicBezTo>
                <a:cubicBezTo>
                  <a:pt x="7008" y="1095"/>
                  <a:pt x="7145" y="975"/>
                  <a:pt x="7316" y="866"/>
                </a:cubicBezTo>
                <a:cubicBezTo>
                  <a:pt x="8074" y="335"/>
                  <a:pt x="9138" y="0"/>
                  <a:pt x="10314" y="0"/>
                </a:cubicBezTo>
                <a:cubicBezTo>
                  <a:pt x="12341" y="0"/>
                  <a:pt x="14041" y="990"/>
                  <a:pt x="14405" y="2285"/>
                </a:cubicBezTo>
                <a:cubicBezTo>
                  <a:pt x="14898" y="3545"/>
                  <a:pt x="14801" y="6112"/>
                  <a:pt x="14801" y="6112"/>
                </a:cubicBezTo>
                <a:cubicBezTo>
                  <a:pt x="15240" y="6071"/>
                  <a:pt x="15222" y="6386"/>
                  <a:pt x="15183" y="6994"/>
                </a:cubicBezTo>
                <a:cubicBezTo>
                  <a:pt x="14992" y="7309"/>
                  <a:pt x="15055" y="7839"/>
                  <a:pt x="14864" y="8144"/>
                </a:cubicBezTo>
                <a:cubicBezTo>
                  <a:pt x="14703" y="8408"/>
                  <a:pt x="14255" y="8565"/>
                  <a:pt x="14111" y="8820"/>
                </a:cubicBezTo>
                <a:cubicBezTo>
                  <a:pt x="14093" y="8999"/>
                  <a:pt x="14073" y="9179"/>
                  <a:pt x="14048" y="9363"/>
                </a:cubicBezTo>
                <a:cubicBezTo>
                  <a:pt x="13935" y="9767"/>
                  <a:pt x="13834" y="10235"/>
                  <a:pt x="13671" y="10647"/>
                </a:cubicBezTo>
                <a:cubicBezTo>
                  <a:pt x="13477" y="11160"/>
                  <a:pt x="12924" y="11856"/>
                  <a:pt x="12792" y="12276"/>
                </a:cubicBezTo>
                <a:cubicBezTo>
                  <a:pt x="12600" y="12881"/>
                  <a:pt x="13532" y="13704"/>
                  <a:pt x="13779" y="13897"/>
                </a:cubicBezTo>
                <a:cubicBezTo>
                  <a:pt x="14484" y="14455"/>
                  <a:pt x="15549" y="14455"/>
                  <a:pt x="16483" y="14777"/>
                </a:cubicBezTo>
                <a:cubicBezTo>
                  <a:pt x="18635" y="15522"/>
                  <a:pt x="20593" y="16007"/>
                  <a:pt x="21261" y="18368"/>
                </a:cubicBezTo>
                <a:cubicBezTo>
                  <a:pt x="21432" y="18969"/>
                  <a:pt x="21493" y="20965"/>
                  <a:pt x="21198" y="21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35" name="AutoShape 33"/>
          <p:cNvSpPr>
            <a:spLocks/>
          </p:cNvSpPr>
          <p:nvPr/>
        </p:nvSpPr>
        <p:spPr bwMode="auto">
          <a:xfrm>
            <a:off x="10692607" y="2390775"/>
            <a:ext cx="503237" cy="458788"/>
          </a:xfrm>
          <a:custGeom>
            <a:avLst/>
            <a:gdLst>
              <a:gd name="T0" fmla="*/ 503214 w 21405"/>
              <a:gd name="T1" fmla="*/ 466995 h 21354"/>
              <a:gd name="T2" fmla="*/ 503214 w 21405"/>
              <a:gd name="T3" fmla="*/ 466995 h 21354"/>
              <a:gd name="T4" fmla="*/ 503214 w 21405"/>
              <a:gd name="T5" fmla="*/ 466995 h 21354"/>
              <a:gd name="T6" fmla="*/ 503214 w 21405"/>
              <a:gd name="T7" fmla="*/ 466995 h 213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05" h="21354">
                <a:moveTo>
                  <a:pt x="14424" y="10166"/>
                </a:moveTo>
                <a:cubicBezTo>
                  <a:pt x="14421" y="10170"/>
                  <a:pt x="14419" y="10176"/>
                  <a:pt x="14416" y="10178"/>
                </a:cubicBezTo>
                <a:cubicBezTo>
                  <a:pt x="15181" y="10077"/>
                  <a:pt x="15886" y="10185"/>
                  <a:pt x="16415" y="10486"/>
                </a:cubicBezTo>
                <a:cubicBezTo>
                  <a:pt x="16750" y="10675"/>
                  <a:pt x="17023" y="10929"/>
                  <a:pt x="17234" y="11259"/>
                </a:cubicBezTo>
                <a:cubicBezTo>
                  <a:pt x="17748" y="12071"/>
                  <a:pt x="17748" y="13239"/>
                  <a:pt x="17190" y="14452"/>
                </a:cubicBezTo>
                <a:cubicBezTo>
                  <a:pt x="17165" y="14503"/>
                  <a:pt x="17139" y="14559"/>
                  <a:pt x="17109" y="14616"/>
                </a:cubicBezTo>
                <a:lnTo>
                  <a:pt x="17067" y="14703"/>
                </a:lnTo>
                <a:cubicBezTo>
                  <a:pt x="17028" y="14775"/>
                  <a:pt x="16988" y="14853"/>
                  <a:pt x="16954" y="14933"/>
                </a:cubicBezTo>
                <a:cubicBezTo>
                  <a:pt x="16460" y="15989"/>
                  <a:pt x="16247" y="17163"/>
                  <a:pt x="16481" y="18287"/>
                </a:cubicBezTo>
                <a:cubicBezTo>
                  <a:pt x="16714" y="19441"/>
                  <a:pt x="17405" y="20345"/>
                  <a:pt x="18313" y="20843"/>
                </a:cubicBezTo>
                <a:cubicBezTo>
                  <a:pt x="19036" y="21245"/>
                  <a:pt x="19888" y="21409"/>
                  <a:pt x="20788" y="21338"/>
                </a:cubicBezTo>
                <a:cubicBezTo>
                  <a:pt x="21028" y="21318"/>
                  <a:pt x="21229" y="21160"/>
                  <a:pt x="21331" y="20943"/>
                </a:cubicBezTo>
                <a:cubicBezTo>
                  <a:pt x="21384" y="20827"/>
                  <a:pt x="21413" y="20698"/>
                  <a:pt x="21402" y="20559"/>
                </a:cubicBezTo>
                <a:cubicBezTo>
                  <a:pt x="21376" y="20159"/>
                  <a:pt x="21057" y="19860"/>
                  <a:pt x="20690" y="19888"/>
                </a:cubicBezTo>
                <a:cubicBezTo>
                  <a:pt x="19999" y="19945"/>
                  <a:pt x="19388" y="19812"/>
                  <a:pt x="18913" y="19550"/>
                </a:cubicBezTo>
                <a:cubicBezTo>
                  <a:pt x="18321" y="19211"/>
                  <a:pt x="17932" y="18700"/>
                  <a:pt x="17776" y="17967"/>
                </a:cubicBezTo>
                <a:cubicBezTo>
                  <a:pt x="17627" y="17251"/>
                  <a:pt x="17750" y="16417"/>
                  <a:pt x="18135" y="15593"/>
                </a:cubicBezTo>
                <a:cubicBezTo>
                  <a:pt x="18163" y="15532"/>
                  <a:pt x="18191" y="15473"/>
                  <a:pt x="18222" y="15414"/>
                </a:cubicBezTo>
                <a:lnTo>
                  <a:pt x="18274" y="15315"/>
                </a:lnTo>
                <a:cubicBezTo>
                  <a:pt x="18308" y="15246"/>
                  <a:pt x="18339" y="15181"/>
                  <a:pt x="18372" y="15112"/>
                </a:cubicBezTo>
                <a:cubicBezTo>
                  <a:pt x="19089" y="13580"/>
                  <a:pt x="19190" y="11812"/>
                  <a:pt x="18326" y="10434"/>
                </a:cubicBezTo>
                <a:cubicBezTo>
                  <a:pt x="17985" y="9898"/>
                  <a:pt x="17533" y="9479"/>
                  <a:pt x="17015" y="9191"/>
                </a:cubicBezTo>
                <a:cubicBezTo>
                  <a:pt x="16373" y="8838"/>
                  <a:pt x="15646" y="8672"/>
                  <a:pt x="14886" y="8680"/>
                </a:cubicBezTo>
                <a:cubicBezTo>
                  <a:pt x="14798" y="9186"/>
                  <a:pt x="14648" y="9687"/>
                  <a:pt x="14424" y="10166"/>
                </a:cubicBezTo>
                <a:close/>
                <a:moveTo>
                  <a:pt x="7944" y="607"/>
                </a:moveTo>
                <a:lnTo>
                  <a:pt x="3347" y="10477"/>
                </a:lnTo>
                <a:lnTo>
                  <a:pt x="6409" y="12184"/>
                </a:lnTo>
                <a:lnTo>
                  <a:pt x="6425" y="12153"/>
                </a:lnTo>
                <a:cubicBezTo>
                  <a:pt x="6580" y="12263"/>
                  <a:pt x="6742" y="12370"/>
                  <a:pt x="6910" y="12463"/>
                </a:cubicBezTo>
                <a:cubicBezTo>
                  <a:pt x="9393" y="13847"/>
                  <a:pt x="12456" y="12755"/>
                  <a:pt x="13720" y="10041"/>
                </a:cubicBezTo>
                <a:cubicBezTo>
                  <a:pt x="14983" y="7328"/>
                  <a:pt x="13988" y="3975"/>
                  <a:pt x="11507" y="2593"/>
                </a:cubicBezTo>
                <a:cubicBezTo>
                  <a:pt x="11337" y="2497"/>
                  <a:pt x="11164" y="2416"/>
                  <a:pt x="10992" y="2345"/>
                </a:cubicBezTo>
                <a:lnTo>
                  <a:pt x="11007" y="2313"/>
                </a:lnTo>
                <a:cubicBezTo>
                  <a:pt x="11007" y="2313"/>
                  <a:pt x="7944" y="607"/>
                  <a:pt x="7944" y="607"/>
                </a:cubicBezTo>
                <a:close/>
                <a:moveTo>
                  <a:pt x="4176" y="195"/>
                </a:moveTo>
                <a:cubicBezTo>
                  <a:pt x="3485" y="-191"/>
                  <a:pt x="2675" y="14"/>
                  <a:pt x="2378" y="652"/>
                </a:cubicBezTo>
                <a:cubicBezTo>
                  <a:pt x="2084" y="1289"/>
                  <a:pt x="2404" y="2124"/>
                  <a:pt x="3098" y="2511"/>
                </a:cubicBezTo>
                <a:lnTo>
                  <a:pt x="5766" y="3996"/>
                </a:lnTo>
                <a:lnTo>
                  <a:pt x="6845" y="1682"/>
                </a:lnTo>
                <a:cubicBezTo>
                  <a:pt x="6845" y="1682"/>
                  <a:pt x="4176" y="195"/>
                  <a:pt x="4176" y="195"/>
                </a:cubicBezTo>
                <a:close/>
                <a:moveTo>
                  <a:pt x="1907" y="5070"/>
                </a:moveTo>
                <a:cubicBezTo>
                  <a:pt x="1213" y="4686"/>
                  <a:pt x="406" y="4889"/>
                  <a:pt x="109" y="5527"/>
                </a:cubicBezTo>
                <a:cubicBezTo>
                  <a:pt x="-187" y="6163"/>
                  <a:pt x="136" y="7001"/>
                  <a:pt x="829" y="7386"/>
                </a:cubicBezTo>
                <a:lnTo>
                  <a:pt x="3495" y="8872"/>
                </a:lnTo>
                <a:lnTo>
                  <a:pt x="4574" y="6556"/>
                </a:lnTo>
                <a:cubicBezTo>
                  <a:pt x="4574" y="6556"/>
                  <a:pt x="1907" y="5070"/>
                  <a:pt x="1907" y="50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36" name="AutoShape 34"/>
          <p:cNvSpPr>
            <a:spLocks/>
          </p:cNvSpPr>
          <p:nvPr/>
        </p:nvSpPr>
        <p:spPr bwMode="auto">
          <a:xfrm>
            <a:off x="10075070" y="3685381"/>
            <a:ext cx="310356" cy="404019"/>
          </a:xfrm>
          <a:custGeom>
            <a:avLst/>
            <a:gdLst>
              <a:gd name="T0" fmla="*/ 310356 w 20814"/>
              <a:gd name="T1" fmla="*/ 404018 h 21600"/>
              <a:gd name="T2" fmla="*/ 310356 w 20814"/>
              <a:gd name="T3" fmla="*/ 404018 h 21600"/>
              <a:gd name="T4" fmla="*/ 310356 w 20814"/>
              <a:gd name="T5" fmla="*/ 404018 h 21600"/>
              <a:gd name="T6" fmla="*/ 310356 w 20814"/>
              <a:gd name="T7" fmla="*/ 40401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14" h="21600">
                <a:moveTo>
                  <a:pt x="20814" y="11418"/>
                </a:moveTo>
                <a:cubicBezTo>
                  <a:pt x="20818" y="6383"/>
                  <a:pt x="16970" y="2035"/>
                  <a:pt x="11393" y="0"/>
                </a:cubicBezTo>
                <a:cubicBezTo>
                  <a:pt x="8588" y="2306"/>
                  <a:pt x="6772" y="5324"/>
                  <a:pt x="6444" y="8654"/>
                </a:cubicBezTo>
                <a:cubicBezTo>
                  <a:pt x="7997" y="9417"/>
                  <a:pt x="9391" y="10393"/>
                  <a:pt x="10552" y="11547"/>
                </a:cubicBezTo>
                <a:cubicBezTo>
                  <a:pt x="12426" y="13420"/>
                  <a:pt x="13535" y="15609"/>
                  <a:pt x="13801" y="17851"/>
                </a:cubicBezTo>
                <a:cubicBezTo>
                  <a:pt x="14408" y="12435"/>
                  <a:pt x="13588" y="6706"/>
                  <a:pt x="13588" y="6706"/>
                </a:cubicBezTo>
                <a:cubicBezTo>
                  <a:pt x="15090" y="13489"/>
                  <a:pt x="15676" y="17755"/>
                  <a:pt x="15833" y="20439"/>
                </a:cubicBezTo>
                <a:cubicBezTo>
                  <a:pt x="18901" y="18148"/>
                  <a:pt x="20810" y="14954"/>
                  <a:pt x="20814" y="11418"/>
                </a:cubicBezTo>
                <a:close/>
                <a:moveTo>
                  <a:pt x="1138" y="7601"/>
                </a:moveTo>
                <a:cubicBezTo>
                  <a:pt x="-781" y="10697"/>
                  <a:pt x="-301" y="14639"/>
                  <a:pt x="2791" y="17722"/>
                </a:cubicBezTo>
                <a:cubicBezTo>
                  <a:pt x="4963" y="19886"/>
                  <a:pt x="8007" y="21211"/>
                  <a:pt x="11156" y="21599"/>
                </a:cubicBezTo>
                <a:cubicBezTo>
                  <a:pt x="9600" y="19902"/>
                  <a:pt x="7312" y="17092"/>
                  <a:pt x="4004" y="12437"/>
                </a:cubicBezTo>
                <a:cubicBezTo>
                  <a:pt x="4004" y="12437"/>
                  <a:pt x="8306" y="17778"/>
                  <a:pt x="12842" y="20996"/>
                </a:cubicBezTo>
                <a:cubicBezTo>
                  <a:pt x="13624" y="17985"/>
                  <a:pt x="12700" y="14644"/>
                  <a:pt x="9951" y="11899"/>
                </a:cubicBezTo>
                <a:cubicBezTo>
                  <a:pt x="7640" y="9597"/>
                  <a:pt x="4465" y="8134"/>
                  <a:pt x="1138" y="7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37" name="AutoShape 35"/>
          <p:cNvSpPr>
            <a:spLocks/>
          </p:cNvSpPr>
          <p:nvPr/>
        </p:nvSpPr>
        <p:spPr bwMode="auto">
          <a:xfrm>
            <a:off x="6734970" y="3753644"/>
            <a:ext cx="502444" cy="477837"/>
          </a:xfrm>
          <a:custGeom>
            <a:avLst/>
            <a:gdLst>
              <a:gd name="T0" fmla="*/ 502444 w 21600"/>
              <a:gd name="T1" fmla="*/ 477838 h 21600"/>
              <a:gd name="T2" fmla="*/ 502444 w 21600"/>
              <a:gd name="T3" fmla="*/ 477838 h 21600"/>
              <a:gd name="T4" fmla="*/ 502444 w 21600"/>
              <a:gd name="T5" fmla="*/ 477838 h 21600"/>
              <a:gd name="T6" fmla="*/ 502444 w 21600"/>
              <a:gd name="T7" fmla="*/ 4778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122" y="13771"/>
                </a:moveTo>
                <a:lnTo>
                  <a:pt x="17543" y="19386"/>
                </a:lnTo>
                <a:cubicBezTo>
                  <a:pt x="17504" y="19768"/>
                  <a:pt x="17183" y="20039"/>
                  <a:pt x="16821" y="20000"/>
                </a:cubicBezTo>
                <a:cubicBezTo>
                  <a:pt x="16781" y="19995"/>
                  <a:pt x="16740" y="19984"/>
                  <a:pt x="16702" y="19972"/>
                </a:cubicBezTo>
                <a:cubicBezTo>
                  <a:pt x="16687" y="19969"/>
                  <a:pt x="16674" y="19960"/>
                  <a:pt x="16661" y="19956"/>
                </a:cubicBezTo>
                <a:cubicBezTo>
                  <a:pt x="16639" y="19945"/>
                  <a:pt x="16614" y="19937"/>
                  <a:pt x="16592" y="19924"/>
                </a:cubicBezTo>
                <a:cubicBezTo>
                  <a:pt x="16573" y="19916"/>
                  <a:pt x="16559" y="19905"/>
                  <a:pt x="16546" y="19895"/>
                </a:cubicBezTo>
                <a:cubicBezTo>
                  <a:pt x="16529" y="19885"/>
                  <a:pt x="16511" y="19872"/>
                  <a:pt x="16498" y="19862"/>
                </a:cubicBezTo>
                <a:cubicBezTo>
                  <a:pt x="16480" y="19846"/>
                  <a:pt x="16463" y="19833"/>
                  <a:pt x="16449" y="19819"/>
                </a:cubicBezTo>
                <a:cubicBezTo>
                  <a:pt x="16437" y="19807"/>
                  <a:pt x="16427" y="19797"/>
                  <a:pt x="16417" y="19784"/>
                </a:cubicBezTo>
                <a:cubicBezTo>
                  <a:pt x="16399" y="19765"/>
                  <a:pt x="16382" y="19745"/>
                  <a:pt x="16369" y="19726"/>
                </a:cubicBezTo>
                <a:cubicBezTo>
                  <a:pt x="16365" y="19723"/>
                  <a:pt x="16363" y="19720"/>
                  <a:pt x="16361" y="19715"/>
                </a:cubicBezTo>
                <a:cubicBezTo>
                  <a:pt x="16303" y="19629"/>
                  <a:pt x="16264" y="19528"/>
                  <a:pt x="16244" y="19422"/>
                </a:cubicBezTo>
                <a:cubicBezTo>
                  <a:pt x="16238" y="19363"/>
                  <a:pt x="16233" y="19302"/>
                  <a:pt x="16240" y="19238"/>
                </a:cubicBezTo>
                <a:lnTo>
                  <a:pt x="16826" y="13568"/>
                </a:lnTo>
                <a:cubicBezTo>
                  <a:pt x="16826" y="13565"/>
                  <a:pt x="16826" y="13565"/>
                  <a:pt x="16826" y="13565"/>
                </a:cubicBezTo>
                <a:cubicBezTo>
                  <a:pt x="16831" y="13517"/>
                  <a:pt x="16840" y="13472"/>
                  <a:pt x="16855" y="13429"/>
                </a:cubicBezTo>
                <a:cubicBezTo>
                  <a:pt x="16855" y="13423"/>
                  <a:pt x="16858" y="13420"/>
                  <a:pt x="16860" y="13413"/>
                </a:cubicBezTo>
                <a:cubicBezTo>
                  <a:pt x="16874" y="13377"/>
                  <a:pt x="16887" y="13339"/>
                  <a:pt x="16905" y="13306"/>
                </a:cubicBezTo>
                <a:cubicBezTo>
                  <a:pt x="16911" y="13293"/>
                  <a:pt x="16921" y="13285"/>
                  <a:pt x="16928" y="13275"/>
                </a:cubicBezTo>
                <a:cubicBezTo>
                  <a:pt x="16945" y="13248"/>
                  <a:pt x="16958" y="13221"/>
                  <a:pt x="16977" y="13196"/>
                </a:cubicBezTo>
                <a:cubicBezTo>
                  <a:pt x="16987" y="13185"/>
                  <a:pt x="17001" y="13173"/>
                  <a:pt x="17012" y="13160"/>
                </a:cubicBezTo>
                <a:cubicBezTo>
                  <a:pt x="17030" y="13144"/>
                  <a:pt x="17048" y="13122"/>
                  <a:pt x="17068" y="13105"/>
                </a:cubicBezTo>
                <a:cubicBezTo>
                  <a:pt x="17082" y="13093"/>
                  <a:pt x="17099" y="13084"/>
                  <a:pt x="17113" y="13074"/>
                </a:cubicBezTo>
                <a:cubicBezTo>
                  <a:pt x="17132" y="13058"/>
                  <a:pt x="17152" y="13044"/>
                  <a:pt x="17172" y="13034"/>
                </a:cubicBezTo>
                <a:cubicBezTo>
                  <a:pt x="17189" y="13024"/>
                  <a:pt x="17206" y="13019"/>
                  <a:pt x="17223" y="13011"/>
                </a:cubicBezTo>
                <a:cubicBezTo>
                  <a:pt x="17245" y="13001"/>
                  <a:pt x="17266" y="12988"/>
                  <a:pt x="17290" y="12982"/>
                </a:cubicBezTo>
                <a:cubicBezTo>
                  <a:pt x="17306" y="12979"/>
                  <a:pt x="17321" y="12975"/>
                  <a:pt x="17337" y="12972"/>
                </a:cubicBezTo>
                <a:cubicBezTo>
                  <a:pt x="17360" y="12966"/>
                  <a:pt x="17390" y="12959"/>
                  <a:pt x="17417" y="12956"/>
                </a:cubicBezTo>
                <a:cubicBezTo>
                  <a:pt x="17458" y="12953"/>
                  <a:pt x="17504" y="12953"/>
                  <a:pt x="17547" y="12956"/>
                </a:cubicBezTo>
                <a:cubicBezTo>
                  <a:pt x="17591" y="12962"/>
                  <a:pt x="17630" y="12972"/>
                  <a:pt x="17666" y="12984"/>
                </a:cubicBezTo>
                <a:cubicBezTo>
                  <a:pt x="17677" y="12988"/>
                  <a:pt x="17686" y="12988"/>
                  <a:pt x="17695" y="12995"/>
                </a:cubicBezTo>
                <a:cubicBezTo>
                  <a:pt x="17699" y="12997"/>
                  <a:pt x="17706" y="12998"/>
                  <a:pt x="17708" y="13001"/>
                </a:cubicBezTo>
                <a:cubicBezTo>
                  <a:pt x="17730" y="13011"/>
                  <a:pt x="17753" y="13019"/>
                  <a:pt x="17775" y="13031"/>
                </a:cubicBezTo>
                <a:cubicBezTo>
                  <a:pt x="17785" y="13035"/>
                  <a:pt x="17793" y="13044"/>
                  <a:pt x="17804" y="13047"/>
                </a:cubicBezTo>
                <a:cubicBezTo>
                  <a:pt x="17811" y="13054"/>
                  <a:pt x="17818" y="13057"/>
                  <a:pt x="17826" y="13060"/>
                </a:cubicBezTo>
                <a:cubicBezTo>
                  <a:pt x="17839" y="13070"/>
                  <a:pt x="17852" y="13083"/>
                  <a:pt x="17866" y="13091"/>
                </a:cubicBezTo>
                <a:cubicBezTo>
                  <a:pt x="17877" y="13099"/>
                  <a:pt x="17885" y="13107"/>
                  <a:pt x="17897" y="13115"/>
                </a:cubicBezTo>
                <a:cubicBezTo>
                  <a:pt x="17906" y="13124"/>
                  <a:pt x="17914" y="13131"/>
                  <a:pt x="17923" y="13141"/>
                </a:cubicBezTo>
                <a:cubicBezTo>
                  <a:pt x="17926" y="13144"/>
                  <a:pt x="17928" y="13144"/>
                  <a:pt x="17930" y="13147"/>
                </a:cubicBezTo>
                <a:cubicBezTo>
                  <a:pt x="17944" y="13163"/>
                  <a:pt x="17960" y="13180"/>
                  <a:pt x="17973" y="13196"/>
                </a:cubicBezTo>
                <a:cubicBezTo>
                  <a:pt x="17980" y="13206"/>
                  <a:pt x="17986" y="13212"/>
                  <a:pt x="17990" y="13217"/>
                </a:cubicBezTo>
                <a:cubicBezTo>
                  <a:pt x="18008" y="13239"/>
                  <a:pt x="18022" y="13267"/>
                  <a:pt x="18034" y="13288"/>
                </a:cubicBezTo>
                <a:cubicBezTo>
                  <a:pt x="18040" y="13293"/>
                  <a:pt x="18043" y="13300"/>
                  <a:pt x="18044" y="13306"/>
                </a:cubicBezTo>
                <a:cubicBezTo>
                  <a:pt x="18058" y="13330"/>
                  <a:pt x="18074" y="13358"/>
                  <a:pt x="18082" y="13387"/>
                </a:cubicBezTo>
                <a:cubicBezTo>
                  <a:pt x="18084" y="13392"/>
                  <a:pt x="18088" y="13397"/>
                  <a:pt x="18088" y="13400"/>
                </a:cubicBezTo>
                <a:cubicBezTo>
                  <a:pt x="18098" y="13429"/>
                  <a:pt x="18107" y="13462"/>
                  <a:pt x="18115" y="13492"/>
                </a:cubicBezTo>
                <a:cubicBezTo>
                  <a:pt x="18118" y="13514"/>
                  <a:pt x="18124" y="13537"/>
                  <a:pt x="18127" y="13559"/>
                </a:cubicBezTo>
                <a:cubicBezTo>
                  <a:pt x="18132" y="13611"/>
                  <a:pt x="18136" y="13663"/>
                  <a:pt x="18129" y="13718"/>
                </a:cubicBezTo>
                <a:cubicBezTo>
                  <a:pt x="18129" y="13718"/>
                  <a:pt x="18122" y="13771"/>
                  <a:pt x="18122" y="13771"/>
                </a:cubicBezTo>
                <a:close/>
                <a:moveTo>
                  <a:pt x="14602" y="13805"/>
                </a:moveTo>
                <a:cubicBezTo>
                  <a:pt x="14602" y="13802"/>
                  <a:pt x="14602" y="13802"/>
                  <a:pt x="14602" y="13802"/>
                </a:cubicBezTo>
                <a:lnTo>
                  <a:pt x="14366" y="19373"/>
                </a:lnTo>
                <a:cubicBezTo>
                  <a:pt x="14349" y="19752"/>
                  <a:pt x="14043" y="20046"/>
                  <a:pt x="13680" y="20031"/>
                </a:cubicBezTo>
                <a:cubicBezTo>
                  <a:pt x="13635" y="20027"/>
                  <a:pt x="13594" y="20021"/>
                  <a:pt x="13554" y="20011"/>
                </a:cubicBezTo>
                <a:cubicBezTo>
                  <a:pt x="13539" y="20007"/>
                  <a:pt x="13522" y="20000"/>
                  <a:pt x="13506" y="19995"/>
                </a:cubicBezTo>
                <a:cubicBezTo>
                  <a:pt x="13484" y="19984"/>
                  <a:pt x="13462" y="19979"/>
                  <a:pt x="13439" y="19969"/>
                </a:cubicBezTo>
                <a:cubicBezTo>
                  <a:pt x="13422" y="19960"/>
                  <a:pt x="13402" y="19947"/>
                  <a:pt x="13384" y="19937"/>
                </a:cubicBezTo>
                <a:cubicBezTo>
                  <a:pt x="13369" y="19927"/>
                  <a:pt x="13352" y="19918"/>
                  <a:pt x="13338" y="19905"/>
                </a:cubicBezTo>
                <a:cubicBezTo>
                  <a:pt x="13317" y="19893"/>
                  <a:pt x="13298" y="19877"/>
                  <a:pt x="13281" y="19859"/>
                </a:cubicBezTo>
                <a:cubicBezTo>
                  <a:pt x="13271" y="19849"/>
                  <a:pt x="13259" y="19840"/>
                  <a:pt x="13248" y="19830"/>
                </a:cubicBezTo>
                <a:cubicBezTo>
                  <a:pt x="13231" y="19810"/>
                  <a:pt x="13211" y="19788"/>
                  <a:pt x="13194" y="19765"/>
                </a:cubicBezTo>
                <a:cubicBezTo>
                  <a:pt x="13188" y="19755"/>
                  <a:pt x="13183" y="19749"/>
                  <a:pt x="13176" y="19739"/>
                </a:cubicBezTo>
                <a:cubicBezTo>
                  <a:pt x="13159" y="19713"/>
                  <a:pt x="13144" y="19686"/>
                  <a:pt x="13128" y="19656"/>
                </a:cubicBezTo>
                <a:cubicBezTo>
                  <a:pt x="13124" y="19650"/>
                  <a:pt x="13121" y="19642"/>
                  <a:pt x="13120" y="19639"/>
                </a:cubicBezTo>
                <a:cubicBezTo>
                  <a:pt x="13106" y="19606"/>
                  <a:pt x="13094" y="19574"/>
                  <a:pt x="13083" y="19541"/>
                </a:cubicBezTo>
                <a:cubicBezTo>
                  <a:pt x="13082" y="19535"/>
                  <a:pt x="13082" y="19528"/>
                  <a:pt x="13080" y="19522"/>
                </a:cubicBezTo>
                <a:cubicBezTo>
                  <a:pt x="13071" y="19490"/>
                  <a:pt x="13063" y="19454"/>
                  <a:pt x="13060" y="19415"/>
                </a:cubicBezTo>
                <a:cubicBezTo>
                  <a:pt x="13056" y="19383"/>
                  <a:pt x="13050" y="19347"/>
                  <a:pt x="13054" y="19311"/>
                </a:cubicBezTo>
                <a:lnTo>
                  <a:pt x="13063" y="19096"/>
                </a:lnTo>
                <a:lnTo>
                  <a:pt x="13297" y="13613"/>
                </a:lnTo>
                <a:cubicBezTo>
                  <a:pt x="13298" y="13594"/>
                  <a:pt x="13302" y="13578"/>
                  <a:pt x="13304" y="13557"/>
                </a:cubicBezTo>
                <a:cubicBezTo>
                  <a:pt x="13307" y="13517"/>
                  <a:pt x="13315" y="13475"/>
                  <a:pt x="13328" y="13439"/>
                </a:cubicBezTo>
                <a:cubicBezTo>
                  <a:pt x="13328" y="13436"/>
                  <a:pt x="13329" y="13436"/>
                  <a:pt x="13329" y="13433"/>
                </a:cubicBezTo>
                <a:cubicBezTo>
                  <a:pt x="13343" y="13394"/>
                  <a:pt x="13355" y="13355"/>
                  <a:pt x="13375" y="13319"/>
                </a:cubicBezTo>
                <a:cubicBezTo>
                  <a:pt x="13375" y="13316"/>
                  <a:pt x="13378" y="13314"/>
                  <a:pt x="13378" y="13314"/>
                </a:cubicBezTo>
                <a:cubicBezTo>
                  <a:pt x="13396" y="13280"/>
                  <a:pt x="13417" y="13245"/>
                  <a:pt x="13441" y="13215"/>
                </a:cubicBezTo>
                <a:cubicBezTo>
                  <a:pt x="13445" y="13209"/>
                  <a:pt x="13448" y="13206"/>
                  <a:pt x="13452" y="13202"/>
                </a:cubicBezTo>
                <a:cubicBezTo>
                  <a:pt x="13473" y="13173"/>
                  <a:pt x="13498" y="13147"/>
                  <a:pt x="13522" y="13124"/>
                </a:cubicBezTo>
                <a:cubicBezTo>
                  <a:pt x="13530" y="13115"/>
                  <a:pt x="13541" y="13111"/>
                  <a:pt x="13546" y="13102"/>
                </a:cubicBezTo>
                <a:cubicBezTo>
                  <a:pt x="13570" y="13084"/>
                  <a:pt x="13594" y="13067"/>
                  <a:pt x="13620" y="13050"/>
                </a:cubicBezTo>
                <a:cubicBezTo>
                  <a:pt x="13633" y="13041"/>
                  <a:pt x="13650" y="13034"/>
                  <a:pt x="13666" y="13026"/>
                </a:cubicBezTo>
                <a:cubicBezTo>
                  <a:pt x="13685" y="13015"/>
                  <a:pt x="13707" y="13001"/>
                  <a:pt x="13730" y="12995"/>
                </a:cubicBezTo>
                <a:cubicBezTo>
                  <a:pt x="13754" y="12987"/>
                  <a:pt x="13780" y="12979"/>
                  <a:pt x="13804" y="12972"/>
                </a:cubicBezTo>
                <a:cubicBezTo>
                  <a:pt x="13819" y="12972"/>
                  <a:pt x="13834" y="12964"/>
                  <a:pt x="13850" y="12962"/>
                </a:cubicBezTo>
                <a:cubicBezTo>
                  <a:pt x="13891" y="12956"/>
                  <a:pt x="13936" y="12953"/>
                  <a:pt x="13979" y="12956"/>
                </a:cubicBezTo>
                <a:cubicBezTo>
                  <a:pt x="14022" y="12956"/>
                  <a:pt x="14063" y="12962"/>
                  <a:pt x="14103" y="12972"/>
                </a:cubicBezTo>
                <a:cubicBezTo>
                  <a:pt x="14113" y="12975"/>
                  <a:pt x="14123" y="12979"/>
                  <a:pt x="14132" y="12982"/>
                </a:cubicBezTo>
                <a:cubicBezTo>
                  <a:pt x="14139" y="12984"/>
                  <a:pt x="14144" y="12988"/>
                  <a:pt x="14150" y="12988"/>
                </a:cubicBezTo>
                <a:cubicBezTo>
                  <a:pt x="14173" y="12997"/>
                  <a:pt x="14196" y="13005"/>
                  <a:pt x="14218" y="13015"/>
                </a:cubicBezTo>
                <a:cubicBezTo>
                  <a:pt x="14226" y="13019"/>
                  <a:pt x="14234" y="13024"/>
                  <a:pt x="14239" y="13028"/>
                </a:cubicBezTo>
                <a:cubicBezTo>
                  <a:pt x="14253" y="13034"/>
                  <a:pt x="14261" y="13037"/>
                  <a:pt x="14273" y="13044"/>
                </a:cubicBezTo>
                <a:cubicBezTo>
                  <a:pt x="14287" y="13055"/>
                  <a:pt x="14306" y="13063"/>
                  <a:pt x="14323" y="13076"/>
                </a:cubicBezTo>
                <a:cubicBezTo>
                  <a:pt x="14327" y="13080"/>
                  <a:pt x="14330" y="13083"/>
                  <a:pt x="14333" y="13086"/>
                </a:cubicBezTo>
                <a:cubicBezTo>
                  <a:pt x="14349" y="13097"/>
                  <a:pt x="14362" y="13109"/>
                  <a:pt x="14374" y="13122"/>
                </a:cubicBezTo>
                <a:cubicBezTo>
                  <a:pt x="14388" y="13131"/>
                  <a:pt x="14398" y="13144"/>
                  <a:pt x="14412" y="13154"/>
                </a:cubicBezTo>
                <a:cubicBezTo>
                  <a:pt x="14414" y="13154"/>
                  <a:pt x="14414" y="13157"/>
                  <a:pt x="14414" y="13160"/>
                </a:cubicBezTo>
                <a:cubicBezTo>
                  <a:pt x="14431" y="13178"/>
                  <a:pt x="14447" y="13193"/>
                  <a:pt x="14461" y="13215"/>
                </a:cubicBezTo>
                <a:cubicBezTo>
                  <a:pt x="14469" y="13225"/>
                  <a:pt x="14478" y="13235"/>
                  <a:pt x="14484" y="13245"/>
                </a:cubicBezTo>
                <a:cubicBezTo>
                  <a:pt x="14501" y="13271"/>
                  <a:pt x="14514" y="13295"/>
                  <a:pt x="14529" y="13322"/>
                </a:cubicBezTo>
                <a:cubicBezTo>
                  <a:pt x="14532" y="13330"/>
                  <a:pt x="14536" y="13339"/>
                  <a:pt x="14542" y="13348"/>
                </a:cubicBezTo>
                <a:cubicBezTo>
                  <a:pt x="14553" y="13377"/>
                  <a:pt x="14567" y="13408"/>
                  <a:pt x="14575" y="13439"/>
                </a:cubicBezTo>
                <a:cubicBezTo>
                  <a:pt x="14579" y="13444"/>
                  <a:pt x="14579" y="13449"/>
                  <a:pt x="14581" y="13455"/>
                </a:cubicBezTo>
                <a:cubicBezTo>
                  <a:pt x="14589" y="13492"/>
                  <a:pt x="14596" y="13527"/>
                  <a:pt x="14602" y="13565"/>
                </a:cubicBezTo>
                <a:cubicBezTo>
                  <a:pt x="14605" y="13601"/>
                  <a:pt x="14608" y="13637"/>
                  <a:pt x="14608" y="13674"/>
                </a:cubicBezTo>
                <a:cubicBezTo>
                  <a:pt x="14608" y="13674"/>
                  <a:pt x="14602" y="13805"/>
                  <a:pt x="14602" y="13805"/>
                </a:cubicBezTo>
                <a:close/>
                <a:moveTo>
                  <a:pt x="11426" y="19347"/>
                </a:moveTo>
                <a:cubicBezTo>
                  <a:pt x="11426" y="19728"/>
                  <a:pt x="11130" y="20037"/>
                  <a:pt x="10770" y="20037"/>
                </a:cubicBezTo>
                <a:cubicBezTo>
                  <a:pt x="10405" y="20037"/>
                  <a:pt x="10113" y="19728"/>
                  <a:pt x="10113" y="19347"/>
                </a:cubicBezTo>
                <a:lnTo>
                  <a:pt x="10113" y="13644"/>
                </a:lnTo>
                <a:cubicBezTo>
                  <a:pt x="10113" y="13614"/>
                  <a:pt x="10118" y="13588"/>
                  <a:pt x="10122" y="13561"/>
                </a:cubicBezTo>
                <a:cubicBezTo>
                  <a:pt x="10125" y="13520"/>
                  <a:pt x="10134" y="13481"/>
                  <a:pt x="10142" y="13444"/>
                </a:cubicBezTo>
                <a:cubicBezTo>
                  <a:pt x="10144" y="13442"/>
                  <a:pt x="10144" y="13439"/>
                  <a:pt x="10144" y="13436"/>
                </a:cubicBezTo>
                <a:cubicBezTo>
                  <a:pt x="10158" y="13397"/>
                  <a:pt x="10172" y="13361"/>
                  <a:pt x="10189" y="13329"/>
                </a:cubicBezTo>
                <a:cubicBezTo>
                  <a:pt x="10189" y="13326"/>
                  <a:pt x="10190" y="13322"/>
                  <a:pt x="10192" y="13319"/>
                </a:cubicBezTo>
                <a:cubicBezTo>
                  <a:pt x="10211" y="13287"/>
                  <a:pt x="10228" y="13256"/>
                  <a:pt x="10251" y="13225"/>
                </a:cubicBezTo>
                <a:cubicBezTo>
                  <a:pt x="10254" y="13221"/>
                  <a:pt x="10259" y="13215"/>
                  <a:pt x="10262" y="13212"/>
                </a:cubicBezTo>
                <a:cubicBezTo>
                  <a:pt x="10282" y="13185"/>
                  <a:pt x="10304" y="13160"/>
                  <a:pt x="10326" y="13137"/>
                </a:cubicBezTo>
                <a:cubicBezTo>
                  <a:pt x="10335" y="13131"/>
                  <a:pt x="10343" y="13122"/>
                  <a:pt x="10352" y="13115"/>
                </a:cubicBezTo>
                <a:cubicBezTo>
                  <a:pt x="10374" y="13094"/>
                  <a:pt x="10393" y="13080"/>
                  <a:pt x="10417" y="13060"/>
                </a:cubicBezTo>
                <a:cubicBezTo>
                  <a:pt x="10431" y="13054"/>
                  <a:pt x="10446" y="13044"/>
                  <a:pt x="10463" y="13035"/>
                </a:cubicBezTo>
                <a:cubicBezTo>
                  <a:pt x="10484" y="13026"/>
                  <a:pt x="10501" y="13011"/>
                  <a:pt x="10524" y="13005"/>
                </a:cubicBezTo>
                <a:cubicBezTo>
                  <a:pt x="10544" y="12997"/>
                  <a:pt x="10568" y="12988"/>
                  <a:pt x="10593" y="12982"/>
                </a:cubicBezTo>
                <a:cubicBezTo>
                  <a:pt x="10610" y="12979"/>
                  <a:pt x="10624" y="12972"/>
                  <a:pt x="10640" y="12966"/>
                </a:cubicBezTo>
                <a:cubicBezTo>
                  <a:pt x="10682" y="12959"/>
                  <a:pt x="10725" y="12953"/>
                  <a:pt x="10770" y="12953"/>
                </a:cubicBezTo>
                <a:cubicBezTo>
                  <a:pt x="10811" y="12953"/>
                  <a:pt x="10855" y="12959"/>
                  <a:pt x="10896" y="12966"/>
                </a:cubicBezTo>
                <a:cubicBezTo>
                  <a:pt x="10914" y="12972"/>
                  <a:pt x="10929" y="12979"/>
                  <a:pt x="10947" y="12982"/>
                </a:cubicBezTo>
                <a:cubicBezTo>
                  <a:pt x="10969" y="12988"/>
                  <a:pt x="10992" y="12997"/>
                  <a:pt x="11014" y="13005"/>
                </a:cubicBezTo>
                <a:cubicBezTo>
                  <a:pt x="11034" y="13011"/>
                  <a:pt x="11056" y="13028"/>
                  <a:pt x="11077" y="13037"/>
                </a:cubicBezTo>
                <a:cubicBezTo>
                  <a:pt x="11091" y="13047"/>
                  <a:pt x="11105" y="13054"/>
                  <a:pt x="11119" y="13060"/>
                </a:cubicBezTo>
                <a:cubicBezTo>
                  <a:pt x="11144" y="13080"/>
                  <a:pt x="11167" y="13099"/>
                  <a:pt x="11189" y="13118"/>
                </a:cubicBezTo>
                <a:cubicBezTo>
                  <a:pt x="11194" y="13124"/>
                  <a:pt x="11203" y="13131"/>
                  <a:pt x="11210" y="13134"/>
                </a:cubicBezTo>
                <a:cubicBezTo>
                  <a:pt x="11234" y="13160"/>
                  <a:pt x="11258" y="13186"/>
                  <a:pt x="11280" y="13215"/>
                </a:cubicBezTo>
                <a:cubicBezTo>
                  <a:pt x="11280" y="13215"/>
                  <a:pt x="11284" y="13221"/>
                  <a:pt x="11287" y="13222"/>
                </a:cubicBezTo>
                <a:cubicBezTo>
                  <a:pt x="11356" y="13322"/>
                  <a:pt x="11402" y="13439"/>
                  <a:pt x="11418" y="13565"/>
                </a:cubicBezTo>
                <a:cubicBezTo>
                  <a:pt x="11419" y="13591"/>
                  <a:pt x="11426" y="13617"/>
                  <a:pt x="11426" y="13644"/>
                </a:cubicBezTo>
                <a:cubicBezTo>
                  <a:pt x="11426" y="13644"/>
                  <a:pt x="11426" y="19347"/>
                  <a:pt x="11426" y="19347"/>
                </a:cubicBezTo>
                <a:close/>
                <a:moveTo>
                  <a:pt x="8478" y="19415"/>
                </a:moveTo>
                <a:lnTo>
                  <a:pt x="8478" y="19414"/>
                </a:lnTo>
                <a:cubicBezTo>
                  <a:pt x="8475" y="19454"/>
                  <a:pt x="8468" y="19493"/>
                  <a:pt x="8456" y="19532"/>
                </a:cubicBezTo>
                <a:lnTo>
                  <a:pt x="8456" y="19535"/>
                </a:lnTo>
                <a:cubicBezTo>
                  <a:pt x="8445" y="19570"/>
                  <a:pt x="8432" y="19606"/>
                  <a:pt x="8416" y="19639"/>
                </a:cubicBezTo>
                <a:cubicBezTo>
                  <a:pt x="8415" y="19645"/>
                  <a:pt x="8411" y="19650"/>
                  <a:pt x="8409" y="19655"/>
                </a:cubicBezTo>
                <a:cubicBezTo>
                  <a:pt x="8398" y="19684"/>
                  <a:pt x="8377" y="19713"/>
                  <a:pt x="8363" y="19739"/>
                </a:cubicBezTo>
                <a:cubicBezTo>
                  <a:pt x="8355" y="19749"/>
                  <a:pt x="8349" y="19755"/>
                  <a:pt x="8342" y="19765"/>
                </a:cubicBezTo>
                <a:cubicBezTo>
                  <a:pt x="8327" y="19788"/>
                  <a:pt x="8306" y="19810"/>
                  <a:pt x="8288" y="19830"/>
                </a:cubicBezTo>
                <a:cubicBezTo>
                  <a:pt x="8278" y="19840"/>
                  <a:pt x="8267" y="19849"/>
                  <a:pt x="8256" y="19859"/>
                </a:cubicBezTo>
                <a:cubicBezTo>
                  <a:pt x="8237" y="19877"/>
                  <a:pt x="8222" y="19893"/>
                  <a:pt x="8200" y="19905"/>
                </a:cubicBezTo>
                <a:cubicBezTo>
                  <a:pt x="8186" y="19918"/>
                  <a:pt x="8167" y="19927"/>
                  <a:pt x="8151" y="19937"/>
                </a:cubicBezTo>
                <a:cubicBezTo>
                  <a:pt x="8134" y="19949"/>
                  <a:pt x="8115" y="19960"/>
                  <a:pt x="8097" y="19969"/>
                </a:cubicBezTo>
                <a:cubicBezTo>
                  <a:pt x="8076" y="19979"/>
                  <a:pt x="8052" y="19987"/>
                  <a:pt x="8028" y="19995"/>
                </a:cubicBezTo>
                <a:cubicBezTo>
                  <a:pt x="8014" y="20000"/>
                  <a:pt x="7999" y="20007"/>
                  <a:pt x="7981" y="20011"/>
                </a:cubicBezTo>
                <a:cubicBezTo>
                  <a:pt x="7942" y="20021"/>
                  <a:pt x="7900" y="20027"/>
                  <a:pt x="7858" y="20031"/>
                </a:cubicBezTo>
                <a:cubicBezTo>
                  <a:pt x="7495" y="20046"/>
                  <a:pt x="7189" y="19752"/>
                  <a:pt x="7173" y="19373"/>
                </a:cubicBezTo>
                <a:lnTo>
                  <a:pt x="6936" y="13802"/>
                </a:lnTo>
                <a:lnTo>
                  <a:pt x="6931" y="13674"/>
                </a:lnTo>
                <a:cubicBezTo>
                  <a:pt x="6931" y="13637"/>
                  <a:pt x="6933" y="13601"/>
                  <a:pt x="6936" y="13562"/>
                </a:cubicBezTo>
                <a:cubicBezTo>
                  <a:pt x="6940" y="13527"/>
                  <a:pt x="6948" y="13492"/>
                  <a:pt x="6957" y="13459"/>
                </a:cubicBezTo>
                <a:cubicBezTo>
                  <a:pt x="6958" y="13452"/>
                  <a:pt x="6961" y="13447"/>
                  <a:pt x="6962" y="13439"/>
                </a:cubicBezTo>
                <a:cubicBezTo>
                  <a:pt x="6971" y="13407"/>
                  <a:pt x="6984" y="13377"/>
                  <a:pt x="6996" y="13348"/>
                </a:cubicBezTo>
                <a:cubicBezTo>
                  <a:pt x="7001" y="13339"/>
                  <a:pt x="7003" y="13330"/>
                  <a:pt x="7008" y="13322"/>
                </a:cubicBezTo>
                <a:cubicBezTo>
                  <a:pt x="7024" y="13295"/>
                  <a:pt x="7038" y="13271"/>
                  <a:pt x="7055" y="13245"/>
                </a:cubicBezTo>
                <a:cubicBezTo>
                  <a:pt x="7060" y="13235"/>
                  <a:pt x="7068" y="13225"/>
                  <a:pt x="7075" y="13215"/>
                </a:cubicBezTo>
                <a:cubicBezTo>
                  <a:pt x="7089" y="13193"/>
                  <a:pt x="7106" y="13176"/>
                  <a:pt x="7124" y="13157"/>
                </a:cubicBezTo>
                <a:cubicBezTo>
                  <a:pt x="7124" y="13157"/>
                  <a:pt x="7125" y="13154"/>
                  <a:pt x="7127" y="13154"/>
                </a:cubicBezTo>
                <a:cubicBezTo>
                  <a:pt x="7137" y="13144"/>
                  <a:pt x="7149" y="13131"/>
                  <a:pt x="7161" y="13122"/>
                </a:cubicBezTo>
                <a:cubicBezTo>
                  <a:pt x="7175" y="13109"/>
                  <a:pt x="7189" y="13097"/>
                  <a:pt x="7206" y="13086"/>
                </a:cubicBezTo>
                <a:cubicBezTo>
                  <a:pt x="7209" y="13083"/>
                  <a:pt x="7213" y="13080"/>
                  <a:pt x="7216" y="13076"/>
                </a:cubicBezTo>
                <a:cubicBezTo>
                  <a:pt x="7232" y="13063"/>
                  <a:pt x="7249" y="13055"/>
                  <a:pt x="7265" y="13044"/>
                </a:cubicBezTo>
                <a:cubicBezTo>
                  <a:pt x="7275" y="13037"/>
                  <a:pt x="7287" y="13034"/>
                  <a:pt x="7296" y="13028"/>
                </a:cubicBezTo>
                <a:cubicBezTo>
                  <a:pt x="7304" y="13024"/>
                  <a:pt x="7313" y="13019"/>
                  <a:pt x="7321" y="13015"/>
                </a:cubicBezTo>
                <a:cubicBezTo>
                  <a:pt x="7342" y="13005"/>
                  <a:pt x="7364" y="12997"/>
                  <a:pt x="7386" y="12988"/>
                </a:cubicBezTo>
                <a:cubicBezTo>
                  <a:pt x="7392" y="12988"/>
                  <a:pt x="7400" y="12984"/>
                  <a:pt x="7403" y="12982"/>
                </a:cubicBezTo>
                <a:cubicBezTo>
                  <a:pt x="7416" y="12979"/>
                  <a:pt x="7424" y="12975"/>
                  <a:pt x="7433" y="12972"/>
                </a:cubicBezTo>
                <a:cubicBezTo>
                  <a:pt x="7474" y="12962"/>
                  <a:pt x="7515" y="12956"/>
                  <a:pt x="7557" y="12956"/>
                </a:cubicBezTo>
                <a:cubicBezTo>
                  <a:pt x="7601" y="12953"/>
                  <a:pt x="7644" y="12956"/>
                  <a:pt x="7685" y="12962"/>
                </a:cubicBezTo>
                <a:cubicBezTo>
                  <a:pt x="7703" y="12964"/>
                  <a:pt x="7720" y="12972"/>
                  <a:pt x="7737" y="12975"/>
                </a:cubicBezTo>
                <a:cubicBezTo>
                  <a:pt x="7759" y="12982"/>
                  <a:pt x="7784" y="12987"/>
                  <a:pt x="7808" y="12995"/>
                </a:cubicBezTo>
                <a:cubicBezTo>
                  <a:pt x="7830" y="13005"/>
                  <a:pt x="7854" y="13015"/>
                  <a:pt x="7876" y="13028"/>
                </a:cubicBezTo>
                <a:cubicBezTo>
                  <a:pt x="7889" y="13035"/>
                  <a:pt x="7906" y="13044"/>
                  <a:pt x="7918" y="13050"/>
                </a:cubicBezTo>
                <a:cubicBezTo>
                  <a:pt x="7945" y="13067"/>
                  <a:pt x="7970" y="13086"/>
                  <a:pt x="7996" y="13109"/>
                </a:cubicBezTo>
                <a:cubicBezTo>
                  <a:pt x="8003" y="13113"/>
                  <a:pt x="8007" y="13118"/>
                  <a:pt x="8014" y="13122"/>
                </a:cubicBezTo>
                <a:cubicBezTo>
                  <a:pt x="8043" y="13147"/>
                  <a:pt x="8069" y="13178"/>
                  <a:pt x="8093" y="13209"/>
                </a:cubicBezTo>
                <a:lnTo>
                  <a:pt x="8093" y="13212"/>
                </a:lnTo>
                <a:cubicBezTo>
                  <a:pt x="8169" y="13310"/>
                  <a:pt x="8222" y="13431"/>
                  <a:pt x="8234" y="13565"/>
                </a:cubicBezTo>
                <a:cubicBezTo>
                  <a:pt x="8237" y="13581"/>
                  <a:pt x="8241" y="13598"/>
                  <a:pt x="8241" y="13613"/>
                </a:cubicBezTo>
                <a:lnTo>
                  <a:pt x="8483" y="19311"/>
                </a:lnTo>
                <a:cubicBezTo>
                  <a:pt x="8485" y="19347"/>
                  <a:pt x="8482" y="19383"/>
                  <a:pt x="8478" y="19415"/>
                </a:cubicBezTo>
                <a:close/>
                <a:moveTo>
                  <a:pt x="5291" y="19415"/>
                </a:moveTo>
                <a:cubicBezTo>
                  <a:pt x="5277" y="19522"/>
                  <a:pt x="5236" y="19620"/>
                  <a:pt x="5179" y="19708"/>
                </a:cubicBezTo>
                <a:cubicBezTo>
                  <a:pt x="5178" y="19713"/>
                  <a:pt x="5172" y="19720"/>
                  <a:pt x="5169" y="19726"/>
                </a:cubicBezTo>
                <a:cubicBezTo>
                  <a:pt x="5155" y="19745"/>
                  <a:pt x="5138" y="19765"/>
                  <a:pt x="5123" y="19781"/>
                </a:cubicBezTo>
                <a:cubicBezTo>
                  <a:pt x="5112" y="19794"/>
                  <a:pt x="5100" y="19807"/>
                  <a:pt x="5088" y="19819"/>
                </a:cubicBezTo>
                <a:cubicBezTo>
                  <a:pt x="5074" y="19833"/>
                  <a:pt x="5059" y="19846"/>
                  <a:pt x="5042" y="19859"/>
                </a:cubicBezTo>
                <a:cubicBezTo>
                  <a:pt x="5027" y="19872"/>
                  <a:pt x="5010" y="19885"/>
                  <a:pt x="4992" y="19895"/>
                </a:cubicBezTo>
                <a:cubicBezTo>
                  <a:pt x="4976" y="19905"/>
                  <a:pt x="4963" y="19916"/>
                  <a:pt x="4947" y="19924"/>
                </a:cubicBezTo>
                <a:cubicBezTo>
                  <a:pt x="4925" y="19937"/>
                  <a:pt x="4901" y="19945"/>
                  <a:pt x="4876" y="19956"/>
                </a:cubicBezTo>
                <a:cubicBezTo>
                  <a:pt x="4865" y="19960"/>
                  <a:pt x="4851" y="19969"/>
                  <a:pt x="4837" y="19972"/>
                </a:cubicBezTo>
                <a:cubicBezTo>
                  <a:pt x="4798" y="19984"/>
                  <a:pt x="4760" y="19995"/>
                  <a:pt x="4715" y="20000"/>
                </a:cubicBezTo>
                <a:cubicBezTo>
                  <a:pt x="4357" y="20039"/>
                  <a:pt x="4032" y="19768"/>
                  <a:pt x="3994" y="19386"/>
                </a:cubicBezTo>
                <a:lnTo>
                  <a:pt x="3414" y="13771"/>
                </a:lnTo>
                <a:lnTo>
                  <a:pt x="3409" y="13718"/>
                </a:lnTo>
                <a:cubicBezTo>
                  <a:pt x="3404" y="13666"/>
                  <a:pt x="3404" y="13614"/>
                  <a:pt x="3411" y="13565"/>
                </a:cubicBezTo>
                <a:cubicBezTo>
                  <a:pt x="3412" y="13539"/>
                  <a:pt x="3419" y="13517"/>
                  <a:pt x="3424" y="13492"/>
                </a:cubicBezTo>
                <a:cubicBezTo>
                  <a:pt x="3429" y="13462"/>
                  <a:pt x="3438" y="13429"/>
                  <a:pt x="3450" y="13397"/>
                </a:cubicBezTo>
                <a:cubicBezTo>
                  <a:pt x="3451" y="13397"/>
                  <a:pt x="3451" y="13392"/>
                  <a:pt x="3453" y="13389"/>
                </a:cubicBezTo>
                <a:cubicBezTo>
                  <a:pt x="3467" y="13361"/>
                  <a:pt x="3478" y="13330"/>
                  <a:pt x="3493" y="13306"/>
                </a:cubicBezTo>
                <a:cubicBezTo>
                  <a:pt x="3495" y="13300"/>
                  <a:pt x="3498" y="13293"/>
                  <a:pt x="3502" y="13288"/>
                </a:cubicBezTo>
                <a:cubicBezTo>
                  <a:pt x="3513" y="13267"/>
                  <a:pt x="3532" y="13239"/>
                  <a:pt x="3548" y="13217"/>
                </a:cubicBezTo>
                <a:cubicBezTo>
                  <a:pt x="3552" y="13212"/>
                  <a:pt x="3556" y="13206"/>
                  <a:pt x="3563" y="13196"/>
                </a:cubicBezTo>
                <a:cubicBezTo>
                  <a:pt x="3577" y="13183"/>
                  <a:pt x="3589" y="13167"/>
                  <a:pt x="3603" y="13150"/>
                </a:cubicBezTo>
                <a:cubicBezTo>
                  <a:pt x="3608" y="13147"/>
                  <a:pt x="3612" y="13144"/>
                  <a:pt x="3616" y="13137"/>
                </a:cubicBezTo>
                <a:cubicBezTo>
                  <a:pt x="3626" y="13131"/>
                  <a:pt x="3632" y="13124"/>
                  <a:pt x="3641" y="13115"/>
                </a:cubicBezTo>
                <a:cubicBezTo>
                  <a:pt x="3650" y="13107"/>
                  <a:pt x="3661" y="13100"/>
                  <a:pt x="3670" y="13093"/>
                </a:cubicBezTo>
                <a:cubicBezTo>
                  <a:pt x="3686" y="13083"/>
                  <a:pt x="3697" y="13070"/>
                  <a:pt x="3715" y="13060"/>
                </a:cubicBezTo>
                <a:cubicBezTo>
                  <a:pt x="3720" y="13055"/>
                  <a:pt x="3728" y="13054"/>
                  <a:pt x="3737" y="13047"/>
                </a:cubicBezTo>
                <a:cubicBezTo>
                  <a:pt x="3744" y="13044"/>
                  <a:pt x="3754" y="13035"/>
                  <a:pt x="3764" y="13031"/>
                </a:cubicBezTo>
                <a:cubicBezTo>
                  <a:pt x="3783" y="13019"/>
                  <a:pt x="3806" y="13011"/>
                  <a:pt x="3827" y="13001"/>
                </a:cubicBezTo>
                <a:cubicBezTo>
                  <a:pt x="3833" y="12998"/>
                  <a:pt x="3838" y="12997"/>
                  <a:pt x="3844" y="12995"/>
                </a:cubicBezTo>
                <a:cubicBezTo>
                  <a:pt x="3854" y="12988"/>
                  <a:pt x="3863" y="12988"/>
                  <a:pt x="3869" y="12984"/>
                </a:cubicBezTo>
                <a:cubicBezTo>
                  <a:pt x="3909" y="12972"/>
                  <a:pt x="3950" y="12962"/>
                  <a:pt x="3990" y="12956"/>
                </a:cubicBezTo>
                <a:cubicBezTo>
                  <a:pt x="4035" y="12953"/>
                  <a:pt x="4079" y="12953"/>
                  <a:pt x="4122" y="12956"/>
                </a:cubicBezTo>
                <a:cubicBezTo>
                  <a:pt x="4149" y="12959"/>
                  <a:pt x="4175" y="12966"/>
                  <a:pt x="4201" y="12972"/>
                </a:cubicBezTo>
                <a:cubicBezTo>
                  <a:pt x="4216" y="12975"/>
                  <a:pt x="4232" y="12979"/>
                  <a:pt x="4248" y="12982"/>
                </a:cubicBezTo>
                <a:cubicBezTo>
                  <a:pt x="4273" y="12988"/>
                  <a:pt x="4293" y="13001"/>
                  <a:pt x="4316" y="13011"/>
                </a:cubicBezTo>
                <a:cubicBezTo>
                  <a:pt x="4332" y="13019"/>
                  <a:pt x="4350" y="13024"/>
                  <a:pt x="4363" y="13034"/>
                </a:cubicBezTo>
                <a:cubicBezTo>
                  <a:pt x="4385" y="13044"/>
                  <a:pt x="4404" y="13058"/>
                  <a:pt x="4424" y="13074"/>
                </a:cubicBezTo>
                <a:cubicBezTo>
                  <a:pt x="4440" y="13084"/>
                  <a:pt x="4456" y="13093"/>
                  <a:pt x="4469" y="13105"/>
                </a:cubicBezTo>
                <a:cubicBezTo>
                  <a:pt x="4490" y="13122"/>
                  <a:pt x="4505" y="13144"/>
                  <a:pt x="4526" y="13160"/>
                </a:cubicBezTo>
                <a:cubicBezTo>
                  <a:pt x="4536" y="13173"/>
                  <a:pt x="4548" y="13185"/>
                  <a:pt x="4561" y="13196"/>
                </a:cubicBezTo>
                <a:cubicBezTo>
                  <a:pt x="4579" y="13221"/>
                  <a:pt x="4595" y="13248"/>
                  <a:pt x="4610" y="13275"/>
                </a:cubicBezTo>
                <a:cubicBezTo>
                  <a:pt x="4617" y="13285"/>
                  <a:pt x="4624" y="13293"/>
                  <a:pt x="4632" y="13306"/>
                </a:cubicBezTo>
                <a:cubicBezTo>
                  <a:pt x="4649" y="13339"/>
                  <a:pt x="4665" y="13377"/>
                  <a:pt x="4675" y="13413"/>
                </a:cubicBezTo>
                <a:cubicBezTo>
                  <a:pt x="4678" y="13420"/>
                  <a:pt x="4682" y="13423"/>
                  <a:pt x="4684" y="13429"/>
                </a:cubicBezTo>
                <a:cubicBezTo>
                  <a:pt x="4696" y="13472"/>
                  <a:pt x="4706" y="13517"/>
                  <a:pt x="4712" y="13565"/>
                </a:cubicBezTo>
                <a:cubicBezTo>
                  <a:pt x="4712" y="13565"/>
                  <a:pt x="4712" y="13565"/>
                  <a:pt x="4712" y="13568"/>
                </a:cubicBezTo>
                <a:lnTo>
                  <a:pt x="5282" y="19100"/>
                </a:lnTo>
                <a:lnTo>
                  <a:pt x="5299" y="19238"/>
                </a:lnTo>
                <a:cubicBezTo>
                  <a:pt x="5305" y="19299"/>
                  <a:pt x="5302" y="19358"/>
                  <a:pt x="5291" y="19415"/>
                </a:cubicBezTo>
                <a:close/>
                <a:moveTo>
                  <a:pt x="10173" y="1727"/>
                </a:moveTo>
                <a:cubicBezTo>
                  <a:pt x="10527" y="1707"/>
                  <a:pt x="10818" y="1454"/>
                  <a:pt x="10914" y="1111"/>
                </a:cubicBezTo>
                <a:cubicBezTo>
                  <a:pt x="11009" y="1447"/>
                  <a:pt x="11291" y="1694"/>
                  <a:pt x="11630" y="1727"/>
                </a:cubicBezTo>
                <a:lnTo>
                  <a:pt x="17936" y="9677"/>
                </a:lnTo>
                <a:lnTo>
                  <a:pt x="3869" y="9677"/>
                </a:lnTo>
                <a:cubicBezTo>
                  <a:pt x="3869" y="9677"/>
                  <a:pt x="10173" y="1727"/>
                  <a:pt x="10173" y="1727"/>
                </a:cubicBezTo>
                <a:close/>
                <a:moveTo>
                  <a:pt x="20112" y="9677"/>
                </a:moveTo>
                <a:lnTo>
                  <a:pt x="19435" y="9677"/>
                </a:lnTo>
                <a:lnTo>
                  <a:pt x="12523" y="964"/>
                </a:lnTo>
                <a:cubicBezTo>
                  <a:pt x="12527" y="929"/>
                  <a:pt x="12527" y="899"/>
                  <a:pt x="12527" y="865"/>
                </a:cubicBezTo>
                <a:cubicBezTo>
                  <a:pt x="12527" y="385"/>
                  <a:pt x="12159" y="0"/>
                  <a:pt x="11703" y="0"/>
                </a:cubicBezTo>
                <a:cubicBezTo>
                  <a:pt x="11330" y="0"/>
                  <a:pt x="11015" y="260"/>
                  <a:pt x="10914" y="618"/>
                </a:cubicBezTo>
                <a:cubicBezTo>
                  <a:pt x="10816" y="260"/>
                  <a:pt x="10498" y="0"/>
                  <a:pt x="10125" y="0"/>
                </a:cubicBezTo>
                <a:cubicBezTo>
                  <a:pt x="9671" y="0"/>
                  <a:pt x="9302" y="385"/>
                  <a:pt x="9302" y="865"/>
                </a:cubicBezTo>
                <a:cubicBezTo>
                  <a:pt x="9302" y="888"/>
                  <a:pt x="9305" y="914"/>
                  <a:pt x="9307" y="936"/>
                </a:cubicBezTo>
                <a:lnTo>
                  <a:pt x="2372" y="9677"/>
                </a:lnTo>
                <a:lnTo>
                  <a:pt x="1485" y="9677"/>
                </a:lnTo>
                <a:cubicBezTo>
                  <a:pt x="665" y="9677"/>
                  <a:pt x="0" y="10373"/>
                  <a:pt x="0" y="11238"/>
                </a:cubicBezTo>
                <a:cubicBezTo>
                  <a:pt x="0" y="12074"/>
                  <a:pt x="629" y="12760"/>
                  <a:pt x="1416" y="12801"/>
                </a:cubicBezTo>
                <a:lnTo>
                  <a:pt x="2519" y="20838"/>
                </a:lnTo>
                <a:cubicBezTo>
                  <a:pt x="2577" y="21259"/>
                  <a:pt x="3010" y="21600"/>
                  <a:pt x="3486" y="21600"/>
                </a:cubicBezTo>
                <a:lnTo>
                  <a:pt x="18115" y="21600"/>
                </a:lnTo>
                <a:cubicBezTo>
                  <a:pt x="18590" y="21600"/>
                  <a:pt x="19023" y="21259"/>
                  <a:pt x="19080" y="20838"/>
                </a:cubicBezTo>
                <a:lnTo>
                  <a:pt x="20183" y="12801"/>
                </a:lnTo>
                <a:cubicBezTo>
                  <a:pt x="20969" y="12760"/>
                  <a:pt x="21600" y="12074"/>
                  <a:pt x="21600" y="11238"/>
                </a:cubicBezTo>
                <a:cubicBezTo>
                  <a:pt x="21600" y="10373"/>
                  <a:pt x="20933" y="9677"/>
                  <a:pt x="20112" y="9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285875" y="588336"/>
            <a:ext cx="2738980" cy="470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TW" altLang="en-US" sz="2400" b="1" dirty="0" smtClean="0">
                <a:solidFill>
                  <a:srgbClr val="131E54"/>
                </a:solidFill>
                <a:latin typeface="微软雅黑"/>
                <a:ea typeface="微软雅黑"/>
                <a:cs typeface="微软雅黑"/>
              </a:rPr>
              <a:t>程式技術</a:t>
            </a:r>
            <a:endParaRPr kumimoji="1" lang="zh-CN" altLang="en-US" sz="2400" b="1" dirty="0">
              <a:solidFill>
                <a:srgbClr val="131E54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1891125" y="1513586"/>
            <a:ext cx="4361378" cy="49260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Activity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897157" y="2513567"/>
            <a:ext cx="4361378" cy="49260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AlertDialog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896206" y="3651805"/>
            <a:ext cx="4361378" cy="49260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Intent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4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6770689" y="3636963"/>
            <a:ext cx="3949700" cy="0"/>
          </a:xfrm>
          <a:prstGeom prst="line">
            <a:avLst/>
          </a:prstGeom>
          <a:noFill/>
          <a:ln w="12700">
            <a:solidFill>
              <a:srgbClr val="53585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9051" tIns="19051" rIns="19051" bIns="19051" anchor="ctr"/>
          <a:lstStyle/>
          <a:p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5" name="AutoShape 13"/>
          <p:cNvSpPr>
            <a:spLocks/>
          </p:cNvSpPr>
          <p:nvPr/>
        </p:nvSpPr>
        <p:spPr bwMode="auto">
          <a:xfrm>
            <a:off x="6780214" y="5054601"/>
            <a:ext cx="354012" cy="354807"/>
          </a:xfrm>
          <a:custGeom>
            <a:avLst/>
            <a:gdLst>
              <a:gd name="T0" fmla="*/ 353995 w 20741"/>
              <a:gd name="T1" fmla="*/ 355450 h 21515"/>
              <a:gd name="T2" fmla="*/ 353995 w 20741"/>
              <a:gd name="T3" fmla="*/ 355450 h 21515"/>
              <a:gd name="T4" fmla="*/ 353995 w 20741"/>
              <a:gd name="T5" fmla="*/ 355450 h 21515"/>
              <a:gd name="T6" fmla="*/ 353995 w 20741"/>
              <a:gd name="T7" fmla="*/ 355450 h 215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41" h="21515">
                <a:moveTo>
                  <a:pt x="19460" y="8852"/>
                </a:moveTo>
                <a:cubicBezTo>
                  <a:pt x="18168" y="10188"/>
                  <a:pt x="16268" y="10511"/>
                  <a:pt x="14681" y="9829"/>
                </a:cubicBezTo>
                <a:lnTo>
                  <a:pt x="12375" y="12339"/>
                </a:lnTo>
                <a:lnTo>
                  <a:pt x="19236" y="18800"/>
                </a:lnTo>
                <a:cubicBezTo>
                  <a:pt x="19456" y="19006"/>
                  <a:pt x="19488" y="19324"/>
                  <a:pt x="19312" y="19507"/>
                </a:cubicBezTo>
                <a:lnTo>
                  <a:pt x="17483" y="21399"/>
                </a:lnTo>
                <a:cubicBezTo>
                  <a:pt x="17305" y="21580"/>
                  <a:pt x="16996" y="21544"/>
                  <a:pt x="16795" y="21317"/>
                </a:cubicBezTo>
                <a:lnTo>
                  <a:pt x="10583" y="14291"/>
                </a:lnTo>
                <a:lnTo>
                  <a:pt x="4883" y="20504"/>
                </a:lnTo>
                <a:lnTo>
                  <a:pt x="4867" y="20486"/>
                </a:lnTo>
                <a:cubicBezTo>
                  <a:pt x="4067" y="21246"/>
                  <a:pt x="2825" y="21228"/>
                  <a:pt x="2048" y="20426"/>
                </a:cubicBezTo>
                <a:cubicBezTo>
                  <a:pt x="1273" y="19627"/>
                  <a:pt x="1254" y="18342"/>
                  <a:pt x="1990" y="17517"/>
                </a:cubicBezTo>
                <a:lnTo>
                  <a:pt x="1988" y="17515"/>
                </a:lnTo>
                <a:lnTo>
                  <a:pt x="2026" y="17475"/>
                </a:lnTo>
                <a:cubicBezTo>
                  <a:pt x="2033" y="17466"/>
                  <a:pt x="2039" y="17459"/>
                  <a:pt x="2048" y="17451"/>
                </a:cubicBezTo>
                <a:cubicBezTo>
                  <a:pt x="2077" y="17421"/>
                  <a:pt x="2107" y="17394"/>
                  <a:pt x="2138" y="17369"/>
                </a:cubicBezTo>
                <a:lnTo>
                  <a:pt x="8124" y="11508"/>
                </a:lnTo>
                <a:lnTo>
                  <a:pt x="6103" y="9220"/>
                </a:lnTo>
                <a:cubicBezTo>
                  <a:pt x="5381" y="8672"/>
                  <a:pt x="4605" y="8341"/>
                  <a:pt x="3897" y="8259"/>
                </a:cubicBezTo>
                <a:cubicBezTo>
                  <a:pt x="3897" y="8259"/>
                  <a:pt x="1419" y="8111"/>
                  <a:pt x="1228" y="12020"/>
                </a:cubicBezTo>
                <a:cubicBezTo>
                  <a:pt x="1225" y="12103"/>
                  <a:pt x="1170" y="12118"/>
                  <a:pt x="1106" y="12053"/>
                </a:cubicBezTo>
                <a:lnTo>
                  <a:pt x="367" y="11289"/>
                </a:lnTo>
                <a:cubicBezTo>
                  <a:pt x="301" y="11222"/>
                  <a:pt x="224" y="11098"/>
                  <a:pt x="200" y="11012"/>
                </a:cubicBezTo>
                <a:cubicBezTo>
                  <a:pt x="18" y="10377"/>
                  <a:pt x="-510" y="7897"/>
                  <a:pt x="1496" y="5782"/>
                </a:cubicBezTo>
                <a:lnTo>
                  <a:pt x="4052" y="3142"/>
                </a:lnTo>
                <a:cubicBezTo>
                  <a:pt x="4104" y="3087"/>
                  <a:pt x="4153" y="3050"/>
                  <a:pt x="4156" y="3050"/>
                </a:cubicBezTo>
                <a:cubicBezTo>
                  <a:pt x="4161" y="3056"/>
                  <a:pt x="4234" y="3074"/>
                  <a:pt x="4318" y="3074"/>
                </a:cubicBezTo>
                <a:cubicBezTo>
                  <a:pt x="4644" y="3089"/>
                  <a:pt x="4979" y="2963"/>
                  <a:pt x="5232" y="2704"/>
                </a:cubicBezTo>
                <a:cubicBezTo>
                  <a:pt x="5492" y="2434"/>
                  <a:pt x="5612" y="2078"/>
                  <a:pt x="5592" y="1729"/>
                </a:cubicBezTo>
                <a:cubicBezTo>
                  <a:pt x="5589" y="1641"/>
                  <a:pt x="5618" y="1527"/>
                  <a:pt x="5669" y="1473"/>
                </a:cubicBezTo>
                <a:lnTo>
                  <a:pt x="7061" y="36"/>
                </a:lnTo>
                <a:cubicBezTo>
                  <a:pt x="7116" y="-20"/>
                  <a:pt x="7209" y="-10"/>
                  <a:pt x="7275" y="57"/>
                </a:cubicBezTo>
                <a:lnTo>
                  <a:pt x="9467" y="2319"/>
                </a:lnTo>
                <a:cubicBezTo>
                  <a:pt x="9533" y="2385"/>
                  <a:pt x="9542" y="2483"/>
                  <a:pt x="9487" y="2540"/>
                </a:cubicBezTo>
                <a:cubicBezTo>
                  <a:pt x="9487" y="2540"/>
                  <a:pt x="8707" y="3345"/>
                  <a:pt x="8430" y="3633"/>
                </a:cubicBezTo>
                <a:cubicBezTo>
                  <a:pt x="8378" y="3688"/>
                  <a:pt x="8292" y="3779"/>
                  <a:pt x="8243" y="3834"/>
                </a:cubicBezTo>
                <a:lnTo>
                  <a:pt x="8100" y="3980"/>
                </a:lnTo>
                <a:cubicBezTo>
                  <a:pt x="8043" y="4035"/>
                  <a:pt x="7936" y="4065"/>
                  <a:pt x="7853" y="4062"/>
                </a:cubicBezTo>
                <a:cubicBezTo>
                  <a:pt x="7512" y="4041"/>
                  <a:pt x="7165" y="4165"/>
                  <a:pt x="6906" y="4433"/>
                </a:cubicBezTo>
                <a:cubicBezTo>
                  <a:pt x="6617" y="4731"/>
                  <a:pt x="6493" y="5151"/>
                  <a:pt x="6552" y="5537"/>
                </a:cubicBezTo>
                <a:cubicBezTo>
                  <a:pt x="6627" y="6202"/>
                  <a:pt x="6903" y="6925"/>
                  <a:pt x="7353" y="7611"/>
                </a:cubicBezTo>
                <a:lnTo>
                  <a:pt x="9779" y="9894"/>
                </a:lnTo>
                <a:lnTo>
                  <a:pt x="12329" y="7399"/>
                </a:lnTo>
                <a:cubicBezTo>
                  <a:pt x="11665" y="5760"/>
                  <a:pt x="11979" y="3801"/>
                  <a:pt x="13272" y="2467"/>
                </a:cubicBezTo>
                <a:cubicBezTo>
                  <a:pt x="14613" y="1082"/>
                  <a:pt x="16612" y="784"/>
                  <a:pt x="18236" y="1576"/>
                </a:cubicBezTo>
                <a:lnTo>
                  <a:pt x="16280" y="3592"/>
                </a:lnTo>
                <a:lnTo>
                  <a:pt x="16283" y="3595"/>
                </a:lnTo>
                <a:lnTo>
                  <a:pt x="16280" y="3595"/>
                </a:lnTo>
                <a:lnTo>
                  <a:pt x="15899" y="5065"/>
                </a:lnTo>
                <a:lnTo>
                  <a:pt x="16941" y="6143"/>
                </a:lnTo>
                <a:lnTo>
                  <a:pt x="18368" y="5748"/>
                </a:lnTo>
                <a:lnTo>
                  <a:pt x="18369" y="5748"/>
                </a:lnTo>
                <a:lnTo>
                  <a:pt x="20322" y="3731"/>
                </a:lnTo>
                <a:cubicBezTo>
                  <a:pt x="21089" y="5406"/>
                  <a:pt x="20802" y="7468"/>
                  <a:pt x="19460" y="8852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" name="AutoShape 14"/>
          <p:cNvSpPr>
            <a:spLocks/>
          </p:cNvSpPr>
          <p:nvPr/>
        </p:nvSpPr>
        <p:spPr bwMode="auto">
          <a:xfrm>
            <a:off x="6770687" y="4028282"/>
            <a:ext cx="369095" cy="368300"/>
          </a:xfrm>
          <a:custGeom>
            <a:avLst/>
            <a:gdLst>
              <a:gd name="T0" fmla="*/ 369094 w 21600"/>
              <a:gd name="T1" fmla="*/ 368300 h 21600"/>
              <a:gd name="T2" fmla="*/ 369094 w 21600"/>
              <a:gd name="T3" fmla="*/ 368300 h 21600"/>
              <a:gd name="T4" fmla="*/ 369094 w 21600"/>
              <a:gd name="T5" fmla="*/ 368300 h 21600"/>
              <a:gd name="T6" fmla="*/ 369094 w 21600"/>
              <a:gd name="T7" fmla="*/ 3683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98" y="15903"/>
                </a:moveTo>
                <a:cubicBezTo>
                  <a:pt x="8022" y="15903"/>
                  <a:pt x="5772" y="13617"/>
                  <a:pt x="5772" y="10799"/>
                </a:cubicBezTo>
                <a:cubicBezTo>
                  <a:pt x="5772" y="7980"/>
                  <a:pt x="8022" y="5696"/>
                  <a:pt x="10798" y="5696"/>
                </a:cubicBezTo>
                <a:cubicBezTo>
                  <a:pt x="13574" y="5696"/>
                  <a:pt x="15827" y="7980"/>
                  <a:pt x="15827" y="10799"/>
                </a:cubicBezTo>
                <a:cubicBezTo>
                  <a:pt x="15827" y="13617"/>
                  <a:pt x="13574" y="15903"/>
                  <a:pt x="10798" y="15903"/>
                </a:cubicBezTo>
                <a:close/>
                <a:moveTo>
                  <a:pt x="19446" y="11138"/>
                </a:moveTo>
                <a:lnTo>
                  <a:pt x="21600" y="10753"/>
                </a:lnTo>
                <a:lnTo>
                  <a:pt x="20966" y="7117"/>
                </a:lnTo>
                <a:lnTo>
                  <a:pt x="18833" y="7496"/>
                </a:lnTo>
                <a:cubicBezTo>
                  <a:pt x="18530" y="6743"/>
                  <a:pt x="18109" y="6058"/>
                  <a:pt x="17623" y="5424"/>
                </a:cubicBezTo>
                <a:lnTo>
                  <a:pt x="19035" y="3718"/>
                </a:lnTo>
                <a:lnTo>
                  <a:pt x="16249" y="1345"/>
                </a:lnTo>
                <a:lnTo>
                  <a:pt x="14835" y="3055"/>
                </a:lnTo>
                <a:cubicBezTo>
                  <a:pt x="14140" y="2680"/>
                  <a:pt x="13408" y="2372"/>
                  <a:pt x="12616" y="2200"/>
                </a:cubicBezTo>
                <a:lnTo>
                  <a:pt x="12616" y="0"/>
                </a:lnTo>
                <a:lnTo>
                  <a:pt x="8980" y="0"/>
                </a:lnTo>
                <a:lnTo>
                  <a:pt x="8980" y="2200"/>
                </a:lnTo>
                <a:cubicBezTo>
                  <a:pt x="8191" y="2372"/>
                  <a:pt x="7457" y="2680"/>
                  <a:pt x="6762" y="3055"/>
                </a:cubicBezTo>
                <a:lnTo>
                  <a:pt x="5348" y="1343"/>
                </a:lnTo>
                <a:lnTo>
                  <a:pt x="2561" y="3717"/>
                </a:lnTo>
                <a:lnTo>
                  <a:pt x="3973" y="5425"/>
                </a:lnTo>
                <a:cubicBezTo>
                  <a:pt x="3490" y="6058"/>
                  <a:pt x="3068" y="6744"/>
                  <a:pt x="2766" y="7499"/>
                </a:cubicBezTo>
                <a:lnTo>
                  <a:pt x="629" y="7115"/>
                </a:lnTo>
                <a:lnTo>
                  <a:pt x="0" y="10753"/>
                </a:lnTo>
                <a:lnTo>
                  <a:pt x="2152" y="11137"/>
                </a:lnTo>
                <a:cubicBezTo>
                  <a:pt x="2185" y="11962"/>
                  <a:pt x="2337" y="12748"/>
                  <a:pt x="2574" y="13498"/>
                </a:cubicBezTo>
                <a:lnTo>
                  <a:pt x="672" y="14616"/>
                </a:lnTo>
                <a:lnTo>
                  <a:pt x="2489" y="17813"/>
                </a:lnTo>
                <a:lnTo>
                  <a:pt x="4385" y="16702"/>
                </a:lnTo>
                <a:cubicBezTo>
                  <a:pt x="4918" y="17299"/>
                  <a:pt x="5519" y="17823"/>
                  <a:pt x="6194" y="18255"/>
                </a:cubicBezTo>
                <a:lnTo>
                  <a:pt x="5448" y="20336"/>
                </a:lnTo>
                <a:lnTo>
                  <a:pt x="8866" y="21598"/>
                </a:lnTo>
                <a:lnTo>
                  <a:pt x="9617" y="19503"/>
                </a:lnTo>
                <a:cubicBezTo>
                  <a:pt x="10009" y="19557"/>
                  <a:pt x="10394" y="19623"/>
                  <a:pt x="10798" y="19623"/>
                </a:cubicBezTo>
                <a:cubicBezTo>
                  <a:pt x="11204" y="19623"/>
                  <a:pt x="11590" y="19557"/>
                  <a:pt x="11980" y="19505"/>
                </a:cubicBezTo>
                <a:lnTo>
                  <a:pt x="12729" y="21600"/>
                </a:lnTo>
                <a:lnTo>
                  <a:pt x="16149" y="20336"/>
                </a:lnTo>
                <a:lnTo>
                  <a:pt x="15402" y="18255"/>
                </a:lnTo>
                <a:cubicBezTo>
                  <a:pt x="16077" y="17825"/>
                  <a:pt x="16681" y="17301"/>
                  <a:pt x="17214" y="16704"/>
                </a:cubicBezTo>
                <a:lnTo>
                  <a:pt x="19110" y="17816"/>
                </a:lnTo>
                <a:lnTo>
                  <a:pt x="20927" y="14616"/>
                </a:lnTo>
                <a:lnTo>
                  <a:pt x="19025" y="13498"/>
                </a:lnTo>
                <a:cubicBezTo>
                  <a:pt x="19262" y="12748"/>
                  <a:pt x="19418" y="11962"/>
                  <a:pt x="19446" y="111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42027" y="2871665"/>
            <a:ext cx="3436445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TW" altLang="en-US" sz="32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程式的功能：選擇</a:t>
            </a:r>
            <a:endParaRPr kumimoji="1" lang="zh-CN" altLang="en-US" sz="3200" b="1" dirty="0">
              <a:solidFill>
                <a:srgbClr val="131E54"/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微软雅黑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255689" y="3866147"/>
            <a:ext cx="4361378" cy="83000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選擇任意按鈕按下後</a:t>
            </a:r>
            <a:endParaRPr lang="en-US" altLang="zh-TW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Lantinghei SC Demibold" charset="-122"/>
              <a:sym typeface="时尚中黑简体" charset="0"/>
            </a:endParaRPr>
          </a:p>
          <a:p>
            <a:pPr algn="l"/>
            <a:r>
              <a:rPr lang="zh-TW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sym typeface="时尚中黑简体" charset="0"/>
              </a:rPr>
              <a:t>依照所選功能產生結果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255689" y="4929772"/>
            <a:ext cx="4361378" cy="94080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00000"/>
              </a:lnSpc>
              <a:spcBef>
                <a:spcPts val="0"/>
              </a:spcBef>
            </a:pPr>
            <a:r>
              <a:rPr lang="zh-TW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例如：</a:t>
            </a:r>
            <a:r>
              <a:rPr lang="en-US" altLang="zh-TW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/>
            </a:r>
            <a:br>
              <a:rPr lang="en-US" altLang="zh-TW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</a:br>
            <a:r>
              <a:rPr lang="zh-TW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選擇「午餐」後輸出結果</a:t>
            </a:r>
            <a:r>
              <a:rPr lang="en-US" altLang="zh-TW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/>
            </a:r>
            <a:br>
              <a:rPr lang="en-US" altLang="zh-TW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</a:br>
            <a:r>
              <a:rPr lang="zh-TW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選擇</a:t>
            </a:r>
            <a:r>
              <a:rPr lang="zh-TW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「關於」後查看程式資訊</a:t>
            </a:r>
            <a:endParaRPr lang="en-US" altLang="zh-CN" sz="1800" kern="0" dirty="0">
              <a:solidFill>
                <a:prstClr val="black">
                  <a:lumMod val="75000"/>
                  <a:lumOff val="25000"/>
                </a:prst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67" y="575733"/>
            <a:ext cx="2698543" cy="545253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1" b="98899" l="8007" r="47019">
                        <a14:backgroundMark x1="25213" y1="14978" x2="35775" y2="72247"/>
                        <a14:backgroundMark x1="17717" y1="23348" x2="25213" y2="64758"/>
                        <a14:backgroundMark x1="22147" y1="80396" x2="36457" y2="84141"/>
                        <a14:backgroundMark x1="41397" y1="89868" x2="41397" y2="89868"/>
                        <a14:backgroundMark x1="42419" y1="88546" x2="40545" y2="91189"/>
                        <a14:backgroundMark x1="42078" y1="92291" x2="41908" y2="88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9" r="51277"/>
          <a:stretch/>
        </p:blipFill>
        <p:spPr>
          <a:xfrm>
            <a:off x="1833157" y="299878"/>
            <a:ext cx="3251199" cy="61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6770689" y="3636963"/>
            <a:ext cx="3949700" cy="0"/>
          </a:xfrm>
          <a:prstGeom prst="line">
            <a:avLst/>
          </a:prstGeom>
          <a:noFill/>
          <a:ln w="12700">
            <a:solidFill>
              <a:srgbClr val="53585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9051" tIns="19051" rIns="19051" bIns="19051" anchor="ctr"/>
          <a:lstStyle/>
          <a:p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5" name="AutoShape 13"/>
          <p:cNvSpPr>
            <a:spLocks/>
          </p:cNvSpPr>
          <p:nvPr/>
        </p:nvSpPr>
        <p:spPr bwMode="auto">
          <a:xfrm>
            <a:off x="6780214" y="5054601"/>
            <a:ext cx="354012" cy="354807"/>
          </a:xfrm>
          <a:custGeom>
            <a:avLst/>
            <a:gdLst>
              <a:gd name="T0" fmla="*/ 353995 w 20741"/>
              <a:gd name="T1" fmla="*/ 355450 h 21515"/>
              <a:gd name="T2" fmla="*/ 353995 w 20741"/>
              <a:gd name="T3" fmla="*/ 355450 h 21515"/>
              <a:gd name="T4" fmla="*/ 353995 w 20741"/>
              <a:gd name="T5" fmla="*/ 355450 h 21515"/>
              <a:gd name="T6" fmla="*/ 353995 w 20741"/>
              <a:gd name="T7" fmla="*/ 355450 h 215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41" h="21515">
                <a:moveTo>
                  <a:pt x="19460" y="8852"/>
                </a:moveTo>
                <a:cubicBezTo>
                  <a:pt x="18168" y="10188"/>
                  <a:pt x="16268" y="10511"/>
                  <a:pt x="14681" y="9829"/>
                </a:cubicBezTo>
                <a:lnTo>
                  <a:pt x="12375" y="12339"/>
                </a:lnTo>
                <a:lnTo>
                  <a:pt x="19236" y="18800"/>
                </a:lnTo>
                <a:cubicBezTo>
                  <a:pt x="19456" y="19006"/>
                  <a:pt x="19488" y="19324"/>
                  <a:pt x="19312" y="19507"/>
                </a:cubicBezTo>
                <a:lnTo>
                  <a:pt x="17483" y="21399"/>
                </a:lnTo>
                <a:cubicBezTo>
                  <a:pt x="17305" y="21580"/>
                  <a:pt x="16996" y="21544"/>
                  <a:pt x="16795" y="21317"/>
                </a:cubicBezTo>
                <a:lnTo>
                  <a:pt x="10583" y="14291"/>
                </a:lnTo>
                <a:lnTo>
                  <a:pt x="4883" y="20504"/>
                </a:lnTo>
                <a:lnTo>
                  <a:pt x="4867" y="20486"/>
                </a:lnTo>
                <a:cubicBezTo>
                  <a:pt x="4067" y="21246"/>
                  <a:pt x="2825" y="21228"/>
                  <a:pt x="2048" y="20426"/>
                </a:cubicBezTo>
                <a:cubicBezTo>
                  <a:pt x="1273" y="19627"/>
                  <a:pt x="1254" y="18342"/>
                  <a:pt x="1990" y="17517"/>
                </a:cubicBezTo>
                <a:lnTo>
                  <a:pt x="1988" y="17515"/>
                </a:lnTo>
                <a:lnTo>
                  <a:pt x="2026" y="17475"/>
                </a:lnTo>
                <a:cubicBezTo>
                  <a:pt x="2033" y="17466"/>
                  <a:pt x="2039" y="17459"/>
                  <a:pt x="2048" y="17451"/>
                </a:cubicBezTo>
                <a:cubicBezTo>
                  <a:pt x="2077" y="17421"/>
                  <a:pt x="2107" y="17394"/>
                  <a:pt x="2138" y="17369"/>
                </a:cubicBezTo>
                <a:lnTo>
                  <a:pt x="8124" y="11508"/>
                </a:lnTo>
                <a:lnTo>
                  <a:pt x="6103" y="9220"/>
                </a:lnTo>
                <a:cubicBezTo>
                  <a:pt x="5381" y="8672"/>
                  <a:pt x="4605" y="8341"/>
                  <a:pt x="3897" y="8259"/>
                </a:cubicBezTo>
                <a:cubicBezTo>
                  <a:pt x="3897" y="8259"/>
                  <a:pt x="1419" y="8111"/>
                  <a:pt x="1228" y="12020"/>
                </a:cubicBezTo>
                <a:cubicBezTo>
                  <a:pt x="1225" y="12103"/>
                  <a:pt x="1170" y="12118"/>
                  <a:pt x="1106" y="12053"/>
                </a:cubicBezTo>
                <a:lnTo>
                  <a:pt x="367" y="11289"/>
                </a:lnTo>
                <a:cubicBezTo>
                  <a:pt x="301" y="11222"/>
                  <a:pt x="224" y="11098"/>
                  <a:pt x="200" y="11012"/>
                </a:cubicBezTo>
                <a:cubicBezTo>
                  <a:pt x="18" y="10377"/>
                  <a:pt x="-510" y="7897"/>
                  <a:pt x="1496" y="5782"/>
                </a:cubicBezTo>
                <a:lnTo>
                  <a:pt x="4052" y="3142"/>
                </a:lnTo>
                <a:cubicBezTo>
                  <a:pt x="4104" y="3087"/>
                  <a:pt x="4153" y="3050"/>
                  <a:pt x="4156" y="3050"/>
                </a:cubicBezTo>
                <a:cubicBezTo>
                  <a:pt x="4161" y="3056"/>
                  <a:pt x="4234" y="3074"/>
                  <a:pt x="4318" y="3074"/>
                </a:cubicBezTo>
                <a:cubicBezTo>
                  <a:pt x="4644" y="3089"/>
                  <a:pt x="4979" y="2963"/>
                  <a:pt x="5232" y="2704"/>
                </a:cubicBezTo>
                <a:cubicBezTo>
                  <a:pt x="5492" y="2434"/>
                  <a:pt x="5612" y="2078"/>
                  <a:pt x="5592" y="1729"/>
                </a:cubicBezTo>
                <a:cubicBezTo>
                  <a:pt x="5589" y="1641"/>
                  <a:pt x="5618" y="1527"/>
                  <a:pt x="5669" y="1473"/>
                </a:cubicBezTo>
                <a:lnTo>
                  <a:pt x="7061" y="36"/>
                </a:lnTo>
                <a:cubicBezTo>
                  <a:pt x="7116" y="-20"/>
                  <a:pt x="7209" y="-10"/>
                  <a:pt x="7275" y="57"/>
                </a:cubicBezTo>
                <a:lnTo>
                  <a:pt x="9467" y="2319"/>
                </a:lnTo>
                <a:cubicBezTo>
                  <a:pt x="9533" y="2385"/>
                  <a:pt x="9542" y="2483"/>
                  <a:pt x="9487" y="2540"/>
                </a:cubicBezTo>
                <a:cubicBezTo>
                  <a:pt x="9487" y="2540"/>
                  <a:pt x="8707" y="3345"/>
                  <a:pt x="8430" y="3633"/>
                </a:cubicBezTo>
                <a:cubicBezTo>
                  <a:pt x="8378" y="3688"/>
                  <a:pt x="8292" y="3779"/>
                  <a:pt x="8243" y="3834"/>
                </a:cubicBezTo>
                <a:lnTo>
                  <a:pt x="8100" y="3980"/>
                </a:lnTo>
                <a:cubicBezTo>
                  <a:pt x="8043" y="4035"/>
                  <a:pt x="7936" y="4065"/>
                  <a:pt x="7853" y="4062"/>
                </a:cubicBezTo>
                <a:cubicBezTo>
                  <a:pt x="7512" y="4041"/>
                  <a:pt x="7165" y="4165"/>
                  <a:pt x="6906" y="4433"/>
                </a:cubicBezTo>
                <a:cubicBezTo>
                  <a:pt x="6617" y="4731"/>
                  <a:pt x="6493" y="5151"/>
                  <a:pt x="6552" y="5537"/>
                </a:cubicBezTo>
                <a:cubicBezTo>
                  <a:pt x="6627" y="6202"/>
                  <a:pt x="6903" y="6925"/>
                  <a:pt x="7353" y="7611"/>
                </a:cubicBezTo>
                <a:lnTo>
                  <a:pt x="9779" y="9894"/>
                </a:lnTo>
                <a:lnTo>
                  <a:pt x="12329" y="7399"/>
                </a:lnTo>
                <a:cubicBezTo>
                  <a:pt x="11665" y="5760"/>
                  <a:pt x="11979" y="3801"/>
                  <a:pt x="13272" y="2467"/>
                </a:cubicBezTo>
                <a:cubicBezTo>
                  <a:pt x="14613" y="1082"/>
                  <a:pt x="16612" y="784"/>
                  <a:pt x="18236" y="1576"/>
                </a:cubicBezTo>
                <a:lnTo>
                  <a:pt x="16280" y="3592"/>
                </a:lnTo>
                <a:lnTo>
                  <a:pt x="16283" y="3595"/>
                </a:lnTo>
                <a:lnTo>
                  <a:pt x="16280" y="3595"/>
                </a:lnTo>
                <a:lnTo>
                  <a:pt x="15899" y="5065"/>
                </a:lnTo>
                <a:lnTo>
                  <a:pt x="16941" y="6143"/>
                </a:lnTo>
                <a:lnTo>
                  <a:pt x="18368" y="5748"/>
                </a:lnTo>
                <a:lnTo>
                  <a:pt x="18369" y="5748"/>
                </a:lnTo>
                <a:lnTo>
                  <a:pt x="20322" y="3731"/>
                </a:lnTo>
                <a:cubicBezTo>
                  <a:pt x="21089" y="5406"/>
                  <a:pt x="20802" y="7468"/>
                  <a:pt x="19460" y="8852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" name="AutoShape 14"/>
          <p:cNvSpPr>
            <a:spLocks/>
          </p:cNvSpPr>
          <p:nvPr/>
        </p:nvSpPr>
        <p:spPr bwMode="auto">
          <a:xfrm>
            <a:off x="6770687" y="4028282"/>
            <a:ext cx="369095" cy="368300"/>
          </a:xfrm>
          <a:custGeom>
            <a:avLst/>
            <a:gdLst>
              <a:gd name="T0" fmla="*/ 369094 w 21600"/>
              <a:gd name="T1" fmla="*/ 368300 h 21600"/>
              <a:gd name="T2" fmla="*/ 369094 w 21600"/>
              <a:gd name="T3" fmla="*/ 368300 h 21600"/>
              <a:gd name="T4" fmla="*/ 369094 w 21600"/>
              <a:gd name="T5" fmla="*/ 368300 h 21600"/>
              <a:gd name="T6" fmla="*/ 369094 w 21600"/>
              <a:gd name="T7" fmla="*/ 3683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98" y="15903"/>
                </a:moveTo>
                <a:cubicBezTo>
                  <a:pt x="8022" y="15903"/>
                  <a:pt x="5772" y="13617"/>
                  <a:pt x="5772" y="10799"/>
                </a:cubicBezTo>
                <a:cubicBezTo>
                  <a:pt x="5772" y="7980"/>
                  <a:pt x="8022" y="5696"/>
                  <a:pt x="10798" y="5696"/>
                </a:cubicBezTo>
                <a:cubicBezTo>
                  <a:pt x="13574" y="5696"/>
                  <a:pt x="15827" y="7980"/>
                  <a:pt x="15827" y="10799"/>
                </a:cubicBezTo>
                <a:cubicBezTo>
                  <a:pt x="15827" y="13617"/>
                  <a:pt x="13574" y="15903"/>
                  <a:pt x="10798" y="15903"/>
                </a:cubicBezTo>
                <a:close/>
                <a:moveTo>
                  <a:pt x="19446" y="11138"/>
                </a:moveTo>
                <a:lnTo>
                  <a:pt x="21600" y="10753"/>
                </a:lnTo>
                <a:lnTo>
                  <a:pt x="20966" y="7117"/>
                </a:lnTo>
                <a:lnTo>
                  <a:pt x="18833" y="7496"/>
                </a:lnTo>
                <a:cubicBezTo>
                  <a:pt x="18530" y="6743"/>
                  <a:pt x="18109" y="6058"/>
                  <a:pt x="17623" y="5424"/>
                </a:cubicBezTo>
                <a:lnTo>
                  <a:pt x="19035" y="3718"/>
                </a:lnTo>
                <a:lnTo>
                  <a:pt x="16249" y="1345"/>
                </a:lnTo>
                <a:lnTo>
                  <a:pt x="14835" y="3055"/>
                </a:lnTo>
                <a:cubicBezTo>
                  <a:pt x="14140" y="2680"/>
                  <a:pt x="13408" y="2372"/>
                  <a:pt x="12616" y="2200"/>
                </a:cubicBezTo>
                <a:lnTo>
                  <a:pt x="12616" y="0"/>
                </a:lnTo>
                <a:lnTo>
                  <a:pt x="8980" y="0"/>
                </a:lnTo>
                <a:lnTo>
                  <a:pt x="8980" y="2200"/>
                </a:lnTo>
                <a:cubicBezTo>
                  <a:pt x="8191" y="2372"/>
                  <a:pt x="7457" y="2680"/>
                  <a:pt x="6762" y="3055"/>
                </a:cubicBezTo>
                <a:lnTo>
                  <a:pt x="5348" y="1343"/>
                </a:lnTo>
                <a:lnTo>
                  <a:pt x="2561" y="3717"/>
                </a:lnTo>
                <a:lnTo>
                  <a:pt x="3973" y="5425"/>
                </a:lnTo>
                <a:cubicBezTo>
                  <a:pt x="3490" y="6058"/>
                  <a:pt x="3068" y="6744"/>
                  <a:pt x="2766" y="7499"/>
                </a:cubicBezTo>
                <a:lnTo>
                  <a:pt x="629" y="7115"/>
                </a:lnTo>
                <a:lnTo>
                  <a:pt x="0" y="10753"/>
                </a:lnTo>
                <a:lnTo>
                  <a:pt x="2152" y="11137"/>
                </a:lnTo>
                <a:cubicBezTo>
                  <a:pt x="2185" y="11962"/>
                  <a:pt x="2337" y="12748"/>
                  <a:pt x="2574" y="13498"/>
                </a:cubicBezTo>
                <a:lnTo>
                  <a:pt x="672" y="14616"/>
                </a:lnTo>
                <a:lnTo>
                  <a:pt x="2489" y="17813"/>
                </a:lnTo>
                <a:lnTo>
                  <a:pt x="4385" y="16702"/>
                </a:lnTo>
                <a:cubicBezTo>
                  <a:pt x="4918" y="17299"/>
                  <a:pt x="5519" y="17823"/>
                  <a:pt x="6194" y="18255"/>
                </a:cubicBezTo>
                <a:lnTo>
                  <a:pt x="5448" y="20336"/>
                </a:lnTo>
                <a:lnTo>
                  <a:pt x="8866" y="21598"/>
                </a:lnTo>
                <a:lnTo>
                  <a:pt x="9617" y="19503"/>
                </a:lnTo>
                <a:cubicBezTo>
                  <a:pt x="10009" y="19557"/>
                  <a:pt x="10394" y="19623"/>
                  <a:pt x="10798" y="19623"/>
                </a:cubicBezTo>
                <a:cubicBezTo>
                  <a:pt x="11204" y="19623"/>
                  <a:pt x="11590" y="19557"/>
                  <a:pt x="11980" y="19505"/>
                </a:cubicBezTo>
                <a:lnTo>
                  <a:pt x="12729" y="21600"/>
                </a:lnTo>
                <a:lnTo>
                  <a:pt x="16149" y="20336"/>
                </a:lnTo>
                <a:lnTo>
                  <a:pt x="15402" y="18255"/>
                </a:lnTo>
                <a:cubicBezTo>
                  <a:pt x="16077" y="17825"/>
                  <a:pt x="16681" y="17301"/>
                  <a:pt x="17214" y="16704"/>
                </a:cubicBezTo>
                <a:lnTo>
                  <a:pt x="19110" y="17816"/>
                </a:lnTo>
                <a:lnTo>
                  <a:pt x="20927" y="14616"/>
                </a:lnTo>
                <a:lnTo>
                  <a:pt x="19025" y="13498"/>
                </a:lnTo>
                <a:cubicBezTo>
                  <a:pt x="19262" y="12748"/>
                  <a:pt x="19418" y="11962"/>
                  <a:pt x="19446" y="111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42027" y="2871665"/>
            <a:ext cx="3454917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TW" altLang="en-US" sz="32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程式的功能：</a:t>
            </a:r>
            <a:r>
              <a:rPr kumimoji="1" lang="zh-TW" altLang="en-US" sz="3200" b="1" dirty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結果</a:t>
            </a:r>
            <a:endParaRPr kumimoji="1" lang="zh-CN" altLang="en-US" sz="3200" b="1" dirty="0">
              <a:solidFill>
                <a:srgbClr val="131E54"/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微软雅黑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255689" y="3866147"/>
            <a:ext cx="4361378" cy="81083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sym typeface="时尚中黑简体" charset="0"/>
              </a:rPr>
              <a:t>依照所選功能產生結果</a:t>
            </a:r>
            <a:endParaRPr lang="en-US" altLang="zh-TW" sz="18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sym typeface="时尚中黑简体" charset="0"/>
            </a:endParaRPr>
          </a:p>
          <a:p>
            <a:pPr algn="just"/>
            <a:r>
              <a:rPr lang="zh-TW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sym typeface="时尚中黑简体" charset="0"/>
              </a:rPr>
              <a:t>並可知其詳細資料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255689" y="4929772"/>
            <a:ext cx="4361378" cy="94080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100000"/>
              </a:lnSpc>
              <a:spcBef>
                <a:spcPts val="0"/>
              </a:spcBef>
            </a:pPr>
            <a:r>
              <a:rPr lang="zh-TW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例如：</a:t>
            </a:r>
            <a:r>
              <a:rPr lang="en-US" altLang="zh-TW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/>
            </a:r>
            <a:br>
              <a:rPr lang="en-US" altLang="zh-TW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</a:br>
            <a:r>
              <a:rPr lang="zh-TW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選擇「晚餐」後輸出「肯德基」之詳細資料</a:t>
            </a:r>
            <a:endParaRPr lang="en-US" altLang="zh-CN" sz="1800" kern="0" dirty="0">
              <a:solidFill>
                <a:prstClr val="black">
                  <a:lumMod val="75000"/>
                  <a:lumOff val="25000"/>
                </a:prst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34" y="575733"/>
            <a:ext cx="2698543" cy="54356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1" b="98899" l="8007" r="47019">
                        <a14:backgroundMark x1="25213" y1="14978" x2="35775" y2="72247"/>
                        <a14:backgroundMark x1="17717" y1="23348" x2="25213" y2="64758"/>
                        <a14:backgroundMark x1="22147" y1="80396" x2="36457" y2="84141"/>
                        <a14:backgroundMark x1="41397" y1="89868" x2="41397" y2="89868"/>
                        <a14:backgroundMark x1="42419" y1="88546" x2="40545" y2="91189"/>
                        <a14:backgroundMark x1="42078" y1="92291" x2="41908" y2="88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9" r="51277"/>
          <a:stretch/>
        </p:blipFill>
        <p:spPr>
          <a:xfrm>
            <a:off x="1833157" y="299878"/>
            <a:ext cx="3251199" cy="61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2092667" y="524933"/>
            <a:ext cx="2698543" cy="12022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6770689" y="3636963"/>
            <a:ext cx="3949700" cy="0"/>
          </a:xfrm>
          <a:prstGeom prst="line">
            <a:avLst/>
          </a:prstGeom>
          <a:noFill/>
          <a:ln w="12700">
            <a:solidFill>
              <a:srgbClr val="53585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9051" tIns="19051" rIns="19051" bIns="19051" anchor="ctr"/>
          <a:lstStyle/>
          <a:p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5" name="AutoShape 13"/>
          <p:cNvSpPr>
            <a:spLocks/>
          </p:cNvSpPr>
          <p:nvPr/>
        </p:nvSpPr>
        <p:spPr bwMode="auto">
          <a:xfrm>
            <a:off x="6780214" y="5054601"/>
            <a:ext cx="354012" cy="354807"/>
          </a:xfrm>
          <a:custGeom>
            <a:avLst/>
            <a:gdLst>
              <a:gd name="T0" fmla="*/ 353995 w 20741"/>
              <a:gd name="T1" fmla="*/ 355450 h 21515"/>
              <a:gd name="T2" fmla="*/ 353995 w 20741"/>
              <a:gd name="T3" fmla="*/ 355450 h 21515"/>
              <a:gd name="T4" fmla="*/ 353995 w 20741"/>
              <a:gd name="T5" fmla="*/ 355450 h 21515"/>
              <a:gd name="T6" fmla="*/ 353995 w 20741"/>
              <a:gd name="T7" fmla="*/ 355450 h 2151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41" h="21515">
                <a:moveTo>
                  <a:pt x="19460" y="8852"/>
                </a:moveTo>
                <a:cubicBezTo>
                  <a:pt x="18168" y="10188"/>
                  <a:pt x="16268" y="10511"/>
                  <a:pt x="14681" y="9829"/>
                </a:cubicBezTo>
                <a:lnTo>
                  <a:pt x="12375" y="12339"/>
                </a:lnTo>
                <a:lnTo>
                  <a:pt x="19236" y="18800"/>
                </a:lnTo>
                <a:cubicBezTo>
                  <a:pt x="19456" y="19006"/>
                  <a:pt x="19488" y="19324"/>
                  <a:pt x="19312" y="19507"/>
                </a:cubicBezTo>
                <a:lnTo>
                  <a:pt x="17483" y="21399"/>
                </a:lnTo>
                <a:cubicBezTo>
                  <a:pt x="17305" y="21580"/>
                  <a:pt x="16996" y="21544"/>
                  <a:pt x="16795" y="21317"/>
                </a:cubicBezTo>
                <a:lnTo>
                  <a:pt x="10583" y="14291"/>
                </a:lnTo>
                <a:lnTo>
                  <a:pt x="4883" y="20504"/>
                </a:lnTo>
                <a:lnTo>
                  <a:pt x="4867" y="20486"/>
                </a:lnTo>
                <a:cubicBezTo>
                  <a:pt x="4067" y="21246"/>
                  <a:pt x="2825" y="21228"/>
                  <a:pt x="2048" y="20426"/>
                </a:cubicBezTo>
                <a:cubicBezTo>
                  <a:pt x="1273" y="19627"/>
                  <a:pt x="1254" y="18342"/>
                  <a:pt x="1990" y="17517"/>
                </a:cubicBezTo>
                <a:lnTo>
                  <a:pt x="1988" y="17515"/>
                </a:lnTo>
                <a:lnTo>
                  <a:pt x="2026" y="17475"/>
                </a:lnTo>
                <a:cubicBezTo>
                  <a:pt x="2033" y="17466"/>
                  <a:pt x="2039" y="17459"/>
                  <a:pt x="2048" y="17451"/>
                </a:cubicBezTo>
                <a:cubicBezTo>
                  <a:pt x="2077" y="17421"/>
                  <a:pt x="2107" y="17394"/>
                  <a:pt x="2138" y="17369"/>
                </a:cubicBezTo>
                <a:lnTo>
                  <a:pt x="8124" y="11508"/>
                </a:lnTo>
                <a:lnTo>
                  <a:pt x="6103" y="9220"/>
                </a:lnTo>
                <a:cubicBezTo>
                  <a:pt x="5381" y="8672"/>
                  <a:pt x="4605" y="8341"/>
                  <a:pt x="3897" y="8259"/>
                </a:cubicBezTo>
                <a:cubicBezTo>
                  <a:pt x="3897" y="8259"/>
                  <a:pt x="1419" y="8111"/>
                  <a:pt x="1228" y="12020"/>
                </a:cubicBezTo>
                <a:cubicBezTo>
                  <a:pt x="1225" y="12103"/>
                  <a:pt x="1170" y="12118"/>
                  <a:pt x="1106" y="12053"/>
                </a:cubicBezTo>
                <a:lnTo>
                  <a:pt x="367" y="11289"/>
                </a:lnTo>
                <a:cubicBezTo>
                  <a:pt x="301" y="11222"/>
                  <a:pt x="224" y="11098"/>
                  <a:pt x="200" y="11012"/>
                </a:cubicBezTo>
                <a:cubicBezTo>
                  <a:pt x="18" y="10377"/>
                  <a:pt x="-510" y="7897"/>
                  <a:pt x="1496" y="5782"/>
                </a:cubicBezTo>
                <a:lnTo>
                  <a:pt x="4052" y="3142"/>
                </a:lnTo>
                <a:cubicBezTo>
                  <a:pt x="4104" y="3087"/>
                  <a:pt x="4153" y="3050"/>
                  <a:pt x="4156" y="3050"/>
                </a:cubicBezTo>
                <a:cubicBezTo>
                  <a:pt x="4161" y="3056"/>
                  <a:pt x="4234" y="3074"/>
                  <a:pt x="4318" y="3074"/>
                </a:cubicBezTo>
                <a:cubicBezTo>
                  <a:pt x="4644" y="3089"/>
                  <a:pt x="4979" y="2963"/>
                  <a:pt x="5232" y="2704"/>
                </a:cubicBezTo>
                <a:cubicBezTo>
                  <a:pt x="5492" y="2434"/>
                  <a:pt x="5612" y="2078"/>
                  <a:pt x="5592" y="1729"/>
                </a:cubicBezTo>
                <a:cubicBezTo>
                  <a:pt x="5589" y="1641"/>
                  <a:pt x="5618" y="1527"/>
                  <a:pt x="5669" y="1473"/>
                </a:cubicBezTo>
                <a:lnTo>
                  <a:pt x="7061" y="36"/>
                </a:lnTo>
                <a:cubicBezTo>
                  <a:pt x="7116" y="-20"/>
                  <a:pt x="7209" y="-10"/>
                  <a:pt x="7275" y="57"/>
                </a:cubicBezTo>
                <a:lnTo>
                  <a:pt x="9467" y="2319"/>
                </a:lnTo>
                <a:cubicBezTo>
                  <a:pt x="9533" y="2385"/>
                  <a:pt x="9542" y="2483"/>
                  <a:pt x="9487" y="2540"/>
                </a:cubicBezTo>
                <a:cubicBezTo>
                  <a:pt x="9487" y="2540"/>
                  <a:pt x="8707" y="3345"/>
                  <a:pt x="8430" y="3633"/>
                </a:cubicBezTo>
                <a:cubicBezTo>
                  <a:pt x="8378" y="3688"/>
                  <a:pt x="8292" y="3779"/>
                  <a:pt x="8243" y="3834"/>
                </a:cubicBezTo>
                <a:lnTo>
                  <a:pt x="8100" y="3980"/>
                </a:lnTo>
                <a:cubicBezTo>
                  <a:pt x="8043" y="4035"/>
                  <a:pt x="7936" y="4065"/>
                  <a:pt x="7853" y="4062"/>
                </a:cubicBezTo>
                <a:cubicBezTo>
                  <a:pt x="7512" y="4041"/>
                  <a:pt x="7165" y="4165"/>
                  <a:pt x="6906" y="4433"/>
                </a:cubicBezTo>
                <a:cubicBezTo>
                  <a:pt x="6617" y="4731"/>
                  <a:pt x="6493" y="5151"/>
                  <a:pt x="6552" y="5537"/>
                </a:cubicBezTo>
                <a:cubicBezTo>
                  <a:pt x="6627" y="6202"/>
                  <a:pt x="6903" y="6925"/>
                  <a:pt x="7353" y="7611"/>
                </a:cubicBezTo>
                <a:lnTo>
                  <a:pt x="9779" y="9894"/>
                </a:lnTo>
                <a:lnTo>
                  <a:pt x="12329" y="7399"/>
                </a:lnTo>
                <a:cubicBezTo>
                  <a:pt x="11665" y="5760"/>
                  <a:pt x="11979" y="3801"/>
                  <a:pt x="13272" y="2467"/>
                </a:cubicBezTo>
                <a:cubicBezTo>
                  <a:pt x="14613" y="1082"/>
                  <a:pt x="16612" y="784"/>
                  <a:pt x="18236" y="1576"/>
                </a:cubicBezTo>
                <a:lnTo>
                  <a:pt x="16280" y="3592"/>
                </a:lnTo>
                <a:lnTo>
                  <a:pt x="16283" y="3595"/>
                </a:lnTo>
                <a:lnTo>
                  <a:pt x="16280" y="3595"/>
                </a:lnTo>
                <a:lnTo>
                  <a:pt x="15899" y="5065"/>
                </a:lnTo>
                <a:lnTo>
                  <a:pt x="16941" y="6143"/>
                </a:lnTo>
                <a:lnTo>
                  <a:pt x="18368" y="5748"/>
                </a:lnTo>
                <a:lnTo>
                  <a:pt x="18369" y="5748"/>
                </a:lnTo>
                <a:lnTo>
                  <a:pt x="20322" y="3731"/>
                </a:lnTo>
                <a:cubicBezTo>
                  <a:pt x="21089" y="5406"/>
                  <a:pt x="20802" y="7468"/>
                  <a:pt x="19460" y="8852"/>
                </a:cubicBezTo>
                <a:close/>
              </a:path>
            </a:pathLst>
          </a:custGeom>
          <a:solidFill>
            <a:srgbClr val="4BC9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" name="AutoShape 14"/>
          <p:cNvSpPr>
            <a:spLocks/>
          </p:cNvSpPr>
          <p:nvPr/>
        </p:nvSpPr>
        <p:spPr bwMode="auto">
          <a:xfrm>
            <a:off x="6770687" y="4028282"/>
            <a:ext cx="369095" cy="368300"/>
          </a:xfrm>
          <a:custGeom>
            <a:avLst/>
            <a:gdLst>
              <a:gd name="T0" fmla="*/ 369094 w 21600"/>
              <a:gd name="T1" fmla="*/ 368300 h 21600"/>
              <a:gd name="T2" fmla="*/ 369094 w 21600"/>
              <a:gd name="T3" fmla="*/ 368300 h 21600"/>
              <a:gd name="T4" fmla="*/ 369094 w 21600"/>
              <a:gd name="T5" fmla="*/ 368300 h 21600"/>
              <a:gd name="T6" fmla="*/ 369094 w 21600"/>
              <a:gd name="T7" fmla="*/ 3683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98" y="15903"/>
                </a:moveTo>
                <a:cubicBezTo>
                  <a:pt x="8022" y="15903"/>
                  <a:pt x="5772" y="13617"/>
                  <a:pt x="5772" y="10799"/>
                </a:cubicBezTo>
                <a:cubicBezTo>
                  <a:pt x="5772" y="7980"/>
                  <a:pt x="8022" y="5696"/>
                  <a:pt x="10798" y="5696"/>
                </a:cubicBezTo>
                <a:cubicBezTo>
                  <a:pt x="13574" y="5696"/>
                  <a:pt x="15827" y="7980"/>
                  <a:pt x="15827" y="10799"/>
                </a:cubicBezTo>
                <a:cubicBezTo>
                  <a:pt x="15827" y="13617"/>
                  <a:pt x="13574" y="15903"/>
                  <a:pt x="10798" y="15903"/>
                </a:cubicBezTo>
                <a:close/>
                <a:moveTo>
                  <a:pt x="19446" y="11138"/>
                </a:moveTo>
                <a:lnTo>
                  <a:pt x="21600" y="10753"/>
                </a:lnTo>
                <a:lnTo>
                  <a:pt x="20966" y="7117"/>
                </a:lnTo>
                <a:lnTo>
                  <a:pt x="18833" y="7496"/>
                </a:lnTo>
                <a:cubicBezTo>
                  <a:pt x="18530" y="6743"/>
                  <a:pt x="18109" y="6058"/>
                  <a:pt x="17623" y="5424"/>
                </a:cubicBezTo>
                <a:lnTo>
                  <a:pt x="19035" y="3718"/>
                </a:lnTo>
                <a:lnTo>
                  <a:pt x="16249" y="1345"/>
                </a:lnTo>
                <a:lnTo>
                  <a:pt x="14835" y="3055"/>
                </a:lnTo>
                <a:cubicBezTo>
                  <a:pt x="14140" y="2680"/>
                  <a:pt x="13408" y="2372"/>
                  <a:pt x="12616" y="2200"/>
                </a:cubicBezTo>
                <a:lnTo>
                  <a:pt x="12616" y="0"/>
                </a:lnTo>
                <a:lnTo>
                  <a:pt x="8980" y="0"/>
                </a:lnTo>
                <a:lnTo>
                  <a:pt x="8980" y="2200"/>
                </a:lnTo>
                <a:cubicBezTo>
                  <a:pt x="8191" y="2372"/>
                  <a:pt x="7457" y="2680"/>
                  <a:pt x="6762" y="3055"/>
                </a:cubicBezTo>
                <a:lnTo>
                  <a:pt x="5348" y="1343"/>
                </a:lnTo>
                <a:lnTo>
                  <a:pt x="2561" y="3717"/>
                </a:lnTo>
                <a:lnTo>
                  <a:pt x="3973" y="5425"/>
                </a:lnTo>
                <a:cubicBezTo>
                  <a:pt x="3490" y="6058"/>
                  <a:pt x="3068" y="6744"/>
                  <a:pt x="2766" y="7499"/>
                </a:cubicBezTo>
                <a:lnTo>
                  <a:pt x="629" y="7115"/>
                </a:lnTo>
                <a:lnTo>
                  <a:pt x="0" y="10753"/>
                </a:lnTo>
                <a:lnTo>
                  <a:pt x="2152" y="11137"/>
                </a:lnTo>
                <a:cubicBezTo>
                  <a:pt x="2185" y="11962"/>
                  <a:pt x="2337" y="12748"/>
                  <a:pt x="2574" y="13498"/>
                </a:cubicBezTo>
                <a:lnTo>
                  <a:pt x="672" y="14616"/>
                </a:lnTo>
                <a:lnTo>
                  <a:pt x="2489" y="17813"/>
                </a:lnTo>
                <a:lnTo>
                  <a:pt x="4385" y="16702"/>
                </a:lnTo>
                <a:cubicBezTo>
                  <a:pt x="4918" y="17299"/>
                  <a:pt x="5519" y="17823"/>
                  <a:pt x="6194" y="18255"/>
                </a:cubicBezTo>
                <a:lnTo>
                  <a:pt x="5448" y="20336"/>
                </a:lnTo>
                <a:lnTo>
                  <a:pt x="8866" y="21598"/>
                </a:lnTo>
                <a:lnTo>
                  <a:pt x="9617" y="19503"/>
                </a:lnTo>
                <a:cubicBezTo>
                  <a:pt x="10009" y="19557"/>
                  <a:pt x="10394" y="19623"/>
                  <a:pt x="10798" y="19623"/>
                </a:cubicBezTo>
                <a:cubicBezTo>
                  <a:pt x="11204" y="19623"/>
                  <a:pt x="11590" y="19557"/>
                  <a:pt x="11980" y="19505"/>
                </a:cubicBezTo>
                <a:lnTo>
                  <a:pt x="12729" y="21600"/>
                </a:lnTo>
                <a:lnTo>
                  <a:pt x="16149" y="20336"/>
                </a:lnTo>
                <a:lnTo>
                  <a:pt x="15402" y="18255"/>
                </a:lnTo>
                <a:cubicBezTo>
                  <a:pt x="16077" y="17825"/>
                  <a:pt x="16681" y="17301"/>
                  <a:pt x="17214" y="16704"/>
                </a:cubicBezTo>
                <a:lnTo>
                  <a:pt x="19110" y="17816"/>
                </a:lnTo>
                <a:lnTo>
                  <a:pt x="20927" y="14616"/>
                </a:lnTo>
                <a:lnTo>
                  <a:pt x="19025" y="13498"/>
                </a:lnTo>
                <a:cubicBezTo>
                  <a:pt x="19262" y="12748"/>
                  <a:pt x="19418" y="11962"/>
                  <a:pt x="19446" y="111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42027" y="2871665"/>
            <a:ext cx="3454917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TW" altLang="en-US" sz="32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程式的功能</a:t>
            </a:r>
            <a:r>
              <a:rPr kumimoji="1" lang="zh-TW" altLang="en-US" sz="32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：</a:t>
            </a:r>
            <a:r>
              <a:rPr kumimoji="1" lang="zh-TW" altLang="en-US" sz="3200" b="1" dirty="0" smtClean="0">
                <a:solidFill>
                  <a:srgbClr val="131E54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微软雅黑"/>
              </a:rPr>
              <a:t>關於</a:t>
            </a:r>
            <a:endParaRPr kumimoji="1" lang="zh-CN" altLang="en-US" sz="3200" b="1" dirty="0">
              <a:solidFill>
                <a:srgbClr val="131E54"/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微软雅黑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255689" y="3866147"/>
            <a:ext cx="4361378" cy="42303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sym typeface="时尚中黑简体" charset="0"/>
              </a:rPr>
              <a:t>依照所選功能顯示程式資訊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255689" y="4929772"/>
            <a:ext cx="4361378" cy="66380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100000"/>
              </a:lnSpc>
              <a:spcBef>
                <a:spcPts val="0"/>
              </a:spcBef>
            </a:pPr>
            <a:r>
              <a:rPr lang="zh-TW" alt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例如：</a:t>
            </a:r>
            <a:r>
              <a:rPr lang="en-US" altLang="zh-TW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/>
            </a:r>
            <a:br>
              <a:rPr lang="en-US" altLang="zh-TW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</a:br>
            <a:r>
              <a:rPr lang="zh-TW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  <a:cs typeface="Lantinghei SC Demibold" charset="-122"/>
                <a:sym typeface="时尚中黑简体" charset="0"/>
              </a:rPr>
              <a:t>選擇「關於」後顯示程式資訊</a:t>
            </a:r>
            <a:endParaRPr lang="en-US" altLang="zh-CN" sz="1800" kern="0" dirty="0">
              <a:solidFill>
                <a:prstClr val="black">
                  <a:lumMod val="75000"/>
                  <a:lumOff val="25000"/>
                </a:prstClr>
              </a:solidFill>
              <a:latin typeface="jf open 粉圓 1.0" panose="020F0500000000000000" pitchFamily="34" charset="-120"/>
              <a:ea typeface="jf open 粉圓 1.0" panose="020F0500000000000000" pitchFamily="34" charset="-120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67" y="575732"/>
            <a:ext cx="2698543" cy="54525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1" b="98899" l="8007" r="47019">
                        <a14:backgroundMark x1="25213" y1="14978" x2="35775" y2="72247"/>
                        <a14:backgroundMark x1="17717" y1="23348" x2="25213" y2="64758"/>
                        <a14:backgroundMark x1="22147" y1="80396" x2="36457" y2="84141"/>
                        <a14:backgroundMark x1="41397" y1="89868" x2="41397" y2="89868"/>
                        <a14:backgroundMark x1="42419" y1="88546" x2="40545" y2="91189"/>
                        <a14:backgroundMark x1="42078" y1="92291" x2="41908" y2="88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9" r="51277"/>
          <a:stretch/>
        </p:blipFill>
        <p:spPr>
          <a:xfrm>
            <a:off x="1833157" y="299878"/>
            <a:ext cx="3251199" cy="61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227</Words>
  <Application>Microsoft Office PowerPoint</Application>
  <PresentationFormat>寬螢幕</PresentationFormat>
  <Paragraphs>67</Paragraphs>
  <Slides>12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7" baseType="lpstr">
      <vt:lpstr>Lantinghei SC Demibold</vt:lpstr>
      <vt:lpstr>Roboto</vt:lpstr>
      <vt:lpstr>新細明體</vt:lpstr>
      <vt:lpstr>Roboto Light</vt:lpstr>
      <vt:lpstr>jf open 粉圓 1.0</vt:lpstr>
      <vt:lpstr>时尚中黑简体</vt:lpstr>
      <vt:lpstr>Impact</vt:lpstr>
      <vt:lpstr>Calibri Light</vt:lpstr>
      <vt:lpstr>Calibri</vt:lpstr>
      <vt:lpstr>微软雅黑</vt:lpstr>
      <vt:lpstr>MS PGothic</vt:lpstr>
      <vt:lpstr>等线</vt:lpstr>
      <vt:lpstr>Arial</vt:lpstr>
      <vt:lpstr>Open Sans Light</vt:lpstr>
      <vt:lpstr>Office 佈景主題</vt:lpstr>
      <vt:lpstr>北科吃什麼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北科吃什麼</dc:title>
  <dc:creator>Zhi-Wei</dc:creator>
  <cp:lastModifiedBy>Zhi-Wei</cp:lastModifiedBy>
  <cp:revision>120</cp:revision>
  <dcterms:created xsi:type="dcterms:W3CDTF">2020-06-05T11:46:46Z</dcterms:created>
  <dcterms:modified xsi:type="dcterms:W3CDTF">2020-06-24T07:59:54Z</dcterms:modified>
</cp:coreProperties>
</file>